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78" r:id="rId3"/>
    <p:sldId id="257" r:id="rId4"/>
    <p:sldId id="270" r:id="rId5"/>
    <p:sldId id="269" r:id="rId6"/>
    <p:sldId id="279" r:id="rId7"/>
    <p:sldId id="291" r:id="rId8"/>
    <p:sldId id="281" r:id="rId9"/>
    <p:sldId id="282" r:id="rId10"/>
    <p:sldId id="283" r:id="rId11"/>
    <p:sldId id="284" r:id="rId12"/>
    <p:sldId id="265" r:id="rId13"/>
    <p:sldId id="292" r:id="rId14"/>
    <p:sldId id="272" r:id="rId15"/>
    <p:sldId id="274" r:id="rId16"/>
    <p:sldId id="293" r:id="rId17"/>
    <p:sldId id="296" r:id="rId18"/>
    <p:sldId id="271" r:id="rId19"/>
    <p:sldId id="276" r:id="rId20"/>
    <p:sldId id="298" r:id="rId21"/>
    <p:sldId id="297" r:id="rId22"/>
    <p:sldId id="299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855"/>
    <a:srgbClr val="C85460"/>
    <a:srgbClr val="159898"/>
    <a:srgbClr val="F1BFC9"/>
    <a:srgbClr val="A0F4F2"/>
    <a:srgbClr val="148EDC"/>
    <a:srgbClr val="FFFFFF"/>
    <a:srgbClr val="A64CA6"/>
    <a:srgbClr val="DF6F84"/>
    <a:srgbClr val="D8E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0" autoAdjust="0"/>
    <p:restoredTop sz="94660"/>
  </p:normalViewPr>
  <p:slideViewPr>
    <p:cSldViewPr snapToGrid="0">
      <p:cViewPr varScale="1">
        <p:scale>
          <a:sx n="82" d="100"/>
          <a:sy n="82" d="100"/>
        </p:scale>
        <p:origin x="41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SHAI%20Level%202\Kmeans%20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>
                <a:solidFill>
                  <a:srgbClr val="032855"/>
                </a:solidFill>
                <a:latin typeface="Comic Sans MS" panose="030F0702030302020204" pitchFamily="66" charset="0"/>
              </a:rPr>
              <a:t>K-</a:t>
            </a:r>
            <a:r>
              <a:rPr lang="fr-FR" dirty="0" err="1">
                <a:solidFill>
                  <a:srgbClr val="032855"/>
                </a:solidFill>
                <a:latin typeface="Comic Sans MS" panose="030F0702030302020204" pitchFamily="66" charset="0"/>
              </a:rPr>
              <a:t>means</a:t>
            </a:r>
            <a:r>
              <a:rPr lang="fr-FR" dirty="0">
                <a:solidFill>
                  <a:srgbClr val="032855"/>
                </a:solidFill>
                <a:latin typeface="Comic Sans MS" panose="030F0702030302020204" pitchFamily="66" charset="0"/>
              </a:rPr>
              <a:t> Clustering </a:t>
            </a:r>
            <a:r>
              <a:rPr lang="fr-FR" dirty="0" err="1">
                <a:solidFill>
                  <a:srgbClr val="032855"/>
                </a:solidFill>
                <a:latin typeface="Comic Sans MS" panose="030F0702030302020204" pitchFamily="66" charset="0"/>
              </a:rPr>
              <a:t>Results</a:t>
            </a:r>
            <a:r>
              <a:rPr lang="fr-FR" dirty="0">
                <a:solidFill>
                  <a:srgbClr val="032855"/>
                </a:solidFill>
                <a:latin typeface="Comic Sans MS" panose="030F0702030302020204" pitchFamily="66" charset="0"/>
              </a:rPr>
              <a:t> (04 Clusters)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explosion val="2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11E3-45DB-87FD-4E439A37459A}"/>
              </c:ext>
            </c:extLst>
          </c:dPt>
          <c:dPt>
            <c:idx val="1"/>
            <c:bubble3D val="0"/>
            <c:spPr>
              <a:solidFill>
                <a:srgbClr val="C9C9C9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11E3-45DB-87FD-4E439A37459A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11E3-45DB-87FD-4E439A37459A}"/>
              </c:ext>
            </c:extLst>
          </c:dPt>
          <c:dPt>
            <c:idx val="3"/>
            <c:bubble3D val="0"/>
            <c:spPr>
              <a:solidFill>
                <a:srgbClr val="159898"/>
              </a:solidFill>
              <a:ln>
                <a:solidFill>
                  <a:srgbClr val="159898"/>
                </a:solidFill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  <a:contourClr>
                  <a:srgbClr val="159898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11E3-45DB-87FD-4E439A37459A}"/>
              </c:ext>
            </c:extLst>
          </c:dPt>
          <c:dPt>
            <c:idx val="4"/>
            <c:bubble3D val="0"/>
            <c:spPr>
              <a:solidFill>
                <a:srgbClr val="03285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11E3-45DB-87FD-4E439A37459A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11E3-45DB-87FD-4E439A37459A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11E3-45DB-87FD-4E439A37459A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11E3-45DB-87FD-4E439A37459A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11E3-45DB-87FD-4E439A37459A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11E3-45DB-87FD-4E439A37459A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Feuil1!$B$3:$F$3</c:f>
              <c:numCache>
                <c:formatCode>General</c:formatCode>
                <c:ptCount val="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1E3-45DB-87FD-4E439A37459A}"/>
            </c:ext>
          </c:extLst>
        </c:ser>
        <c:ser>
          <c:idx val="1"/>
          <c:order val="1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C-11E3-45DB-87FD-4E439A37459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E-11E3-45DB-87FD-4E439A37459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0-11E3-45DB-87FD-4E439A37459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2-11E3-45DB-87FD-4E439A37459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4-11E3-45DB-87FD-4E439A37459A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C-11E3-45DB-87FD-4E439A37459A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E-11E3-45DB-87FD-4E439A37459A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0-11E3-45DB-87FD-4E439A37459A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2-11E3-45DB-87FD-4E439A37459A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4-11E3-45DB-87FD-4E439A37459A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Feuil1!$B$4:$F$4</c:f>
              <c:numCache>
                <c:formatCode>General</c:formatCode>
                <c:ptCount val="5"/>
                <c:pt idx="1">
                  <c:v>4516</c:v>
                </c:pt>
                <c:pt idx="2">
                  <c:v>2244</c:v>
                </c:pt>
                <c:pt idx="3">
                  <c:v>1276</c:v>
                </c:pt>
                <c:pt idx="4">
                  <c:v>914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11E3-45DB-87FD-4E439A37459A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95942-FDFF-4674-8BF8-1E5464D877AC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62A1E-8683-4C40-A220-1C9D3F9A8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013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62A1E-8683-4C40-A220-1C9D3F9A82E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994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9A346-59F0-C3E6-43AA-BECD7CFA3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8A240F-3E09-5D0D-26B7-93FBA33268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40DDCA-E6DB-6C3C-2415-D57A523A56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9F5832-8E80-28C1-63E5-F27D7DD50E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62A1E-8683-4C40-A220-1C9D3F9A82E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29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F07CC-BBD4-F692-0996-02EF4756F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A6B8DE-01B0-5A9C-D9B4-6D2B2CF605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8DF59-3712-4FDC-89E1-8107D9A9A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AF669-BA0A-7A09-9E60-7576192C7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B2DFE-257E-C572-2AE6-3550929EF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747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1E275-B3AE-ADEF-562E-E48E8E218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2759D3-F5D7-AE97-8615-031DA410B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2A9E9-8CED-7324-65C6-53FE564C3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972E8-FC20-747F-8294-6A5EEE07F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70E9B-0525-6934-76E8-59C75E7BA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51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846505-1BDB-8324-D6ED-A6607FD514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A4160F-848E-2F73-616D-99D529ABF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11C85-61B5-49FC-8A03-4A2ADFF9B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51D4B-66E3-A960-7F5A-FC023FCFE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1CCF6-B211-5FCB-F1D4-1536B0AD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87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D473F-603B-ED28-FCCC-967C07BE0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A9529-F68C-0854-8C54-444666741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524B7-CC2F-4B05-4587-D27C8923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64380-D639-7DA3-00E3-F158321A1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EDFF1-92C7-2C92-FF48-6BA82A9D1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1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64E87-688E-367F-D75D-4FD7544DA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FD8C74-D6E7-D83F-08C6-CB69DB973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DD50C-2A43-F442-F810-EC281AED6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FE810-7A53-7038-A60A-808356BE9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24D28-9CE2-A984-8BDC-2802690FD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13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4E9AD-5C32-65F4-3A28-1EDA8C65C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B3227-31CB-293A-C3D7-BD1226D8D4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DB2C8-86EF-AB09-F91B-65EA8170C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176DC-24AC-72F1-E9C0-1A3A916E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95FD06-A3C0-BC2F-9720-0E657CE6A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7F7402-3BA7-CD72-7811-DA96A5DE8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407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4489B-E98A-991B-3C1D-7EEE5C48F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846D03-F3C1-E6C9-C25D-AD4A6E27F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FBCCED-F6B5-6D2D-02E1-4C9610865F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7D90CE-C998-1AA5-3AC8-9D35DDE39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E8C844-C4F5-2948-7B07-3C3D18D06C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221D38-D65A-B421-BA44-DD4113D4E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A82EEF-165F-0BA0-D63F-A78A16DB4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3315C3-418D-EE4D-F76E-4BAB0F783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20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69926-E55F-F7A0-B1C4-00C221F42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26CE1D-700E-5226-C880-32118053E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E374E-8226-778C-F3B9-F6B391DA4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CC5120-718A-93B7-126A-3D66B2948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961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AE021D-E012-6C15-421C-437DE36EF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0822C-F374-C729-EACB-EE56D5BBD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78BFC-40E4-482A-418E-38F02F7E5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358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54CD9-5DF9-7F3F-328A-572D3468C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69E28-B692-1DD9-61F7-B4DB5707D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6ECF1-82CD-87B5-082C-FDAC7F1FFE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0CA1B-AAA6-EA1E-7F54-A23B9ACF0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19A7B4-0AD8-6948-541D-49B936EC8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63C623-6EC3-533D-F5D9-5A5632EBD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047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B6669-6DE8-E482-818F-96F165A50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44A739-E018-4BA1-3F72-C8711A44A1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7F64A4-D32A-73D6-6CFF-DFEA13E2B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4098F-34CF-8539-99A3-3C6BA0008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47B44-CFE1-D30D-81A9-55B5324A2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CB3C36-9915-3BDA-D20E-01AB60DE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32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534E6-70F8-F7AA-BAC4-F2A01DC8E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FE21BC-DD1E-CF0C-D61F-767D35FD7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2318-D5E5-E6CC-92E1-7BF9DB0381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815BE-FE0E-4441-8C0E-B91225993D7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F7444-C544-C8B3-857F-0CF25148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DDDF0-B3C7-305F-DE49-A348323669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14E7B-8217-4F92-9541-605E34D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83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4.jpeg"/><Relationship Id="rId10" Type="http://schemas.openxmlformats.org/officeDocument/2006/relationships/image" Target="../media/image3.png"/><Relationship Id="rId4" Type="http://schemas.openxmlformats.org/officeDocument/2006/relationships/image" Target="../media/image23.jpeg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7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microsoft.com/office/2007/relationships/hdphoto" Target="../media/hdphoto8.wdp"/><Relationship Id="rId5" Type="http://schemas.microsoft.com/office/2007/relationships/hdphoto" Target="../media/hdphoto3.wdp"/><Relationship Id="rId10" Type="http://schemas.openxmlformats.org/officeDocument/2006/relationships/image" Target="../media/image31.png"/><Relationship Id="rId4" Type="http://schemas.openxmlformats.org/officeDocument/2006/relationships/image" Target="../media/image5.png"/><Relationship Id="rId9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microsoft.com/office/2007/relationships/hdphoto" Target="../media/hdphoto9.wdp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10" Type="http://schemas.microsoft.com/office/2007/relationships/hdphoto" Target="../media/hdphoto5.wdp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image" Target="../media/image3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9.png"/><Relationship Id="rId7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20.jpe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83D3E-C1C0-AD12-E88E-DCA613473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Customer Segmentation for Marketing Strategy </a:t>
            </a:r>
            <a:endParaRPr lang="en-US" dirty="0">
              <a:solidFill>
                <a:srgbClr val="032855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5EFDFD-EADD-D336-9DE0-C438C0B517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159898"/>
                </a:solidFill>
              </a:rPr>
              <a:t>Ayah Abu </a:t>
            </a:r>
            <a:r>
              <a:rPr lang="en-US" dirty="0" err="1">
                <a:solidFill>
                  <a:srgbClr val="159898"/>
                </a:solidFill>
              </a:rPr>
              <a:t>Thib</a:t>
            </a:r>
            <a:r>
              <a:rPr lang="en-US" dirty="0">
                <a:solidFill>
                  <a:srgbClr val="159898"/>
                </a:solidFill>
              </a:rPr>
              <a:t> , Amjad </a:t>
            </a:r>
            <a:r>
              <a:rPr lang="en-US" dirty="0" err="1">
                <a:solidFill>
                  <a:srgbClr val="159898"/>
                </a:solidFill>
              </a:rPr>
              <a:t>Abderrahmane</a:t>
            </a:r>
            <a:r>
              <a:rPr lang="en-US" dirty="0">
                <a:solidFill>
                  <a:srgbClr val="159898"/>
                </a:solidFill>
              </a:rPr>
              <a:t> , Ashraf </a:t>
            </a:r>
            <a:r>
              <a:rPr lang="en-US" dirty="0" err="1">
                <a:solidFill>
                  <a:srgbClr val="159898"/>
                </a:solidFill>
              </a:rPr>
              <a:t>Abdulkhaliq</a:t>
            </a:r>
            <a:endParaRPr lang="en-US" dirty="0">
              <a:solidFill>
                <a:srgbClr val="159898"/>
              </a:solidFill>
            </a:endParaRPr>
          </a:p>
          <a:p>
            <a:r>
              <a:rPr lang="en-US" sz="2400" b="1" dirty="0">
                <a:solidFill>
                  <a:srgbClr val="032855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Supervisor: </a:t>
            </a:r>
            <a:r>
              <a:rPr lang="en-US" b="1" dirty="0">
                <a:solidFill>
                  <a:srgbClr val="032855"/>
                </a:solidFill>
              </a:rPr>
              <a:t>Hussain Salih </a:t>
            </a:r>
          </a:p>
          <a:p>
            <a:endParaRPr lang="en-US" dirty="0"/>
          </a:p>
        </p:txBody>
      </p:sp>
      <p:pic>
        <p:nvPicPr>
          <p:cNvPr id="2054" name="Picture 6" descr="Photo 3d rendering robot hand holding credit card">
            <a:extLst>
              <a:ext uri="{FF2B5EF4-FFF2-40B4-BE49-F238E27FC236}">
                <a16:creationId xmlns:a16="http://schemas.microsoft.com/office/drawing/2014/main" id="{84FD51BD-C577-E6A5-29F8-F02A111675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92" b="89688" l="9744" r="99681">
                        <a14:foregroundMark x1="89936" y1="63549" x2="97923" y2="68825"/>
                        <a14:foregroundMark x1="97923" y1="68825" x2="88498" y2="65468"/>
                        <a14:foregroundMark x1="88498" y1="65468" x2="96645" y2="73381"/>
                        <a14:foregroundMark x1="96645" y1="73381" x2="90415" y2="70264"/>
                        <a14:foregroundMark x1="91853" y1="66187" x2="98403" y2="55396"/>
                        <a14:foregroundMark x1="98403" y1="55396" x2="99681" y2="549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500" b="12261"/>
          <a:stretch/>
        </p:blipFill>
        <p:spPr bwMode="auto">
          <a:xfrm>
            <a:off x="6516546" y="4632325"/>
            <a:ext cx="5675453" cy="2195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hoto 3d businessman flying on credit card on a white background">
            <a:extLst>
              <a:ext uri="{FF2B5EF4-FFF2-40B4-BE49-F238E27FC236}">
                <a16:creationId xmlns:a16="http://schemas.microsoft.com/office/drawing/2014/main" id="{EFA448F5-F2F7-1F45-CFE0-6A9F0EEEAC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445" b="89813" l="9904" r="89936">
                        <a14:foregroundMark x1="54313" y1="6445" x2="49840" y2="9563"/>
                        <a14:foregroundMark x1="60224" y1="88358" x2="65016" y2="887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2" r="11901" b="6802"/>
          <a:stretch/>
        </p:blipFill>
        <p:spPr bwMode="auto">
          <a:xfrm>
            <a:off x="0" y="2558343"/>
            <a:ext cx="3946967" cy="426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10893E-A11D-58D8-CEDA-7AD400D2493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240" y="4004704"/>
            <a:ext cx="1758106" cy="155922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9059B3A-6290-E648-C6EE-9B4B053694F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88622"/>
          <a:stretch/>
        </p:blipFill>
        <p:spPr>
          <a:xfrm>
            <a:off x="6429224" y="4776034"/>
            <a:ext cx="715347" cy="201074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740A894-37F9-BCBE-5A9F-B2A287DA156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31837" t="40810" r="58367"/>
          <a:stretch/>
        </p:blipFill>
        <p:spPr>
          <a:xfrm>
            <a:off x="10832840" y="2501025"/>
            <a:ext cx="1194318" cy="245210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338E9E3-29F9-66A4-9C98-8A95D15D9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60526" t="75457" r="-4684" b="-3385"/>
          <a:stretch/>
        </p:blipFill>
        <p:spPr>
          <a:xfrm>
            <a:off x="8136294" y="476590"/>
            <a:ext cx="4366727" cy="95878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285A482-7D01-1F14-DB7D-D587FB82FCB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2578" t="72072" r="43136"/>
          <a:stretch/>
        </p:blipFill>
        <p:spPr>
          <a:xfrm>
            <a:off x="93307" y="104859"/>
            <a:ext cx="4267195" cy="118920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74A4C7D-29F0-4B9D-0B3F-FBF4014A1D0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44199" t="79462" r="41381"/>
          <a:stretch/>
        </p:blipFill>
        <p:spPr>
          <a:xfrm>
            <a:off x="4252422" y="5345207"/>
            <a:ext cx="1758106" cy="850863"/>
          </a:xfrm>
          <a:prstGeom prst="rect">
            <a:avLst/>
          </a:prstGeom>
        </p:spPr>
      </p:pic>
      <p:pic>
        <p:nvPicPr>
          <p:cNvPr id="25" name="Content Placeholder 6">
            <a:extLst>
              <a:ext uri="{FF2B5EF4-FFF2-40B4-BE49-F238E27FC236}">
                <a16:creationId xmlns:a16="http://schemas.microsoft.com/office/drawing/2014/main" id="{5B5A0ED6-61AB-8642-7DB5-00C88F87F00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4525346" y="1"/>
            <a:ext cx="3228393" cy="188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718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59682FF8-8BC3-A165-7E89-A6C2F3DC23A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1" y="5701005"/>
            <a:ext cx="1819468" cy="1156996"/>
          </a:xfrm>
          <a:prstGeom prst="rect">
            <a:avLst/>
          </a:prstGeom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E1B134F1-CC2F-D5C0-BBC0-B6EEC086032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4100" name="Picture 4" descr="Free photo robot with a tick symbol">
            <a:extLst>
              <a:ext uri="{FF2B5EF4-FFF2-40B4-BE49-F238E27FC236}">
                <a16:creationId xmlns:a16="http://schemas.microsoft.com/office/drawing/2014/main" id="{709F9481-9EF9-BFEF-2AAF-20BECAF676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7" r="11840"/>
          <a:stretch/>
        </p:blipFill>
        <p:spPr bwMode="auto">
          <a:xfrm>
            <a:off x="257695" y="2332653"/>
            <a:ext cx="2763648" cy="289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K-Means Clustering From Scratch in Python [Algorithm Explained] - AskPython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7" t="9949" r="8328" b="6395"/>
          <a:stretch/>
        </p:blipFill>
        <p:spPr bwMode="auto">
          <a:xfrm>
            <a:off x="3354891" y="2164939"/>
            <a:ext cx="6279502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4113">
            <a:extLst>
              <a:ext uri="{FF2B5EF4-FFF2-40B4-BE49-F238E27FC236}">
                <a16:creationId xmlns:a16="http://schemas.microsoft.com/office/drawing/2014/main" id="{376694F4-BA2B-C2E9-DAED-7AA5F4DC98E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2578" t="78121" r="54156"/>
          <a:stretch/>
        </p:blipFill>
        <p:spPr>
          <a:xfrm>
            <a:off x="56965" y="139130"/>
            <a:ext cx="5130855" cy="906381"/>
          </a:xfrm>
          <a:prstGeom prst="rect">
            <a:avLst/>
          </a:prstGeom>
        </p:spPr>
      </p:pic>
      <p:pic>
        <p:nvPicPr>
          <p:cNvPr id="4115" name="Picture 4114">
            <a:extLst>
              <a:ext uri="{FF2B5EF4-FFF2-40B4-BE49-F238E27FC236}">
                <a16:creationId xmlns:a16="http://schemas.microsoft.com/office/drawing/2014/main" id="{0B09427B-382E-AB29-1F19-A2F256C6822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lum bright="70000" contrast="-70000"/>
          </a:blip>
          <a:srcRect l="60918" t="-2" b="77918"/>
          <a:stretch/>
        </p:blipFill>
        <p:spPr>
          <a:xfrm>
            <a:off x="3823838" y="6036908"/>
            <a:ext cx="3688423" cy="769194"/>
          </a:xfrm>
          <a:prstGeom prst="rect">
            <a:avLst/>
          </a:prstGeom>
        </p:spPr>
      </p:pic>
      <p:pic>
        <p:nvPicPr>
          <p:cNvPr id="4116" name="Picture 4115">
            <a:extLst>
              <a:ext uri="{FF2B5EF4-FFF2-40B4-BE49-F238E27FC236}">
                <a16:creationId xmlns:a16="http://schemas.microsoft.com/office/drawing/2014/main" id="{E42B53A9-AEA2-5B32-154F-6722769D9EE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lum bright="70000" contrast="-70000"/>
          </a:blip>
          <a:srcRect l="88622"/>
          <a:stretch/>
        </p:blipFill>
        <p:spPr>
          <a:xfrm>
            <a:off x="10878992" y="778413"/>
            <a:ext cx="836645" cy="2551923"/>
          </a:xfrm>
          <a:prstGeom prst="rect">
            <a:avLst/>
          </a:prstGeom>
        </p:spPr>
      </p:pic>
      <p:sp>
        <p:nvSpPr>
          <p:cNvPr id="4119" name="Title 1">
            <a:extLst>
              <a:ext uri="{FF2B5EF4-FFF2-40B4-BE49-F238E27FC236}">
                <a16:creationId xmlns:a16="http://schemas.microsoft.com/office/drawing/2014/main" id="{7F0A4868-AB9C-EC50-D73B-A9F6AEFE1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3110"/>
            <a:ext cx="12192000" cy="1325563"/>
          </a:xfrm>
        </p:spPr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50800" h="38100" prst="riblet"/>
            </a:sp3d>
          </a:bodyPr>
          <a:lstStyle/>
          <a:p>
            <a:pPr algn="ctr"/>
            <a:r>
              <a:rPr lang="en-US" sz="12000" b="1" i="0" dirty="0">
                <a:ln>
                  <a:solidFill>
                    <a:srgbClr val="159898"/>
                  </a:solidFill>
                </a:ln>
                <a:solidFill>
                  <a:srgbClr val="032855"/>
                </a:solidFill>
                <a:effectLst/>
                <a:latin typeface="Google Sans"/>
              </a:rPr>
              <a:t>K-mean</a:t>
            </a:r>
            <a:endParaRPr lang="en-US" sz="12000" dirty="0">
              <a:ln>
                <a:solidFill>
                  <a:srgbClr val="159898"/>
                </a:solidFill>
              </a:ln>
              <a:solidFill>
                <a:srgbClr val="032855"/>
              </a:solidFill>
              <a:effectLst/>
            </a:endParaRPr>
          </a:p>
        </p:txBody>
      </p:sp>
      <p:pic>
        <p:nvPicPr>
          <p:cNvPr id="4120" name="Picture 4119">
            <a:extLst>
              <a:ext uri="{FF2B5EF4-FFF2-40B4-BE49-F238E27FC236}">
                <a16:creationId xmlns:a16="http://schemas.microsoft.com/office/drawing/2014/main" id="{3EBDC5F4-9B95-7953-5305-7C9BC71CACFF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895" y="1923357"/>
            <a:ext cx="1758106" cy="1559229"/>
          </a:xfrm>
          <a:prstGeom prst="rect">
            <a:avLst/>
          </a:prstGeom>
        </p:spPr>
      </p:pic>
      <p:pic>
        <p:nvPicPr>
          <p:cNvPr id="4121" name="Picture 4120">
            <a:extLst>
              <a:ext uri="{FF2B5EF4-FFF2-40B4-BE49-F238E27FC236}">
                <a16:creationId xmlns:a16="http://schemas.microsoft.com/office/drawing/2014/main" id="{DABA90B6-74C7-1CF6-75EB-E2030B1753A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16755" t="78121" r="73264"/>
          <a:stretch/>
        </p:blipFill>
        <p:spPr>
          <a:xfrm>
            <a:off x="2399437" y="5859729"/>
            <a:ext cx="1183577" cy="9063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DFC4C0-083D-006B-529E-F6DE850E768E}"/>
              </a:ext>
            </a:extLst>
          </p:cNvPr>
          <p:cNvSpPr txBox="1"/>
          <p:nvPr/>
        </p:nvSpPr>
        <p:spPr>
          <a:xfrm>
            <a:off x="4900906" y="311500"/>
            <a:ext cx="26113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32855"/>
                </a:solidFill>
              </a:rPr>
              <a:t>First Experiment </a:t>
            </a:r>
          </a:p>
        </p:txBody>
      </p:sp>
      <p:grpSp>
        <p:nvGrpSpPr>
          <p:cNvPr id="2" name="Google Shape;1776;p47">
            <a:extLst>
              <a:ext uri="{FF2B5EF4-FFF2-40B4-BE49-F238E27FC236}">
                <a16:creationId xmlns:a16="http://schemas.microsoft.com/office/drawing/2014/main" id="{CD5A8189-EE9A-81A2-7908-5F6033F34918}"/>
              </a:ext>
            </a:extLst>
          </p:cNvPr>
          <p:cNvGrpSpPr/>
          <p:nvPr/>
        </p:nvGrpSpPr>
        <p:grpSpPr>
          <a:xfrm>
            <a:off x="8826759" y="3741576"/>
            <a:ext cx="3247053" cy="3116423"/>
            <a:chOff x="2846925" y="2237800"/>
            <a:chExt cx="3450149" cy="2955078"/>
          </a:xfrm>
        </p:grpSpPr>
        <p:sp>
          <p:nvSpPr>
            <p:cNvPr id="6" name="Google Shape;1777;p47">
              <a:extLst>
                <a:ext uri="{FF2B5EF4-FFF2-40B4-BE49-F238E27FC236}">
                  <a16:creationId xmlns:a16="http://schemas.microsoft.com/office/drawing/2014/main" id="{F972E284-80EC-B8FB-0ED9-81774CFB0819}"/>
                </a:ext>
              </a:extLst>
            </p:cNvPr>
            <p:cNvSpPr/>
            <p:nvPr/>
          </p:nvSpPr>
          <p:spPr>
            <a:xfrm>
              <a:off x="2846925" y="2780313"/>
              <a:ext cx="440039" cy="302942"/>
            </a:xfrm>
            <a:custGeom>
              <a:avLst/>
              <a:gdLst/>
              <a:ahLst/>
              <a:cxnLst/>
              <a:rect l="l" t="t" r="r" b="b"/>
              <a:pathLst>
                <a:path w="2847" h="1960" extrusionOk="0">
                  <a:moveTo>
                    <a:pt x="746" y="1"/>
                  </a:moveTo>
                  <a:cubicBezTo>
                    <a:pt x="529" y="1"/>
                    <a:pt x="305" y="91"/>
                    <a:pt x="179" y="264"/>
                  </a:cubicBezTo>
                  <a:cubicBezTo>
                    <a:pt x="170" y="273"/>
                    <a:pt x="161" y="291"/>
                    <a:pt x="153" y="300"/>
                  </a:cubicBezTo>
                  <a:cubicBezTo>
                    <a:pt x="135" y="327"/>
                    <a:pt x="126" y="344"/>
                    <a:pt x="117" y="362"/>
                  </a:cubicBezTo>
                  <a:cubicBezTo>
                    <a:pt x="1" y="612"/>
                    <a:pt x="54" y="933"/>
                    <a:pt x="224" y="1156"/>
                  </a:cubicBezTo>
                  <a:cubicBezTo>
                    <a:pt x="411" y="1406"/>
                    <a:pt x="715" y="1549"/>
                    <a:pt x="1027" y="1620"/>
                  </a:cubicBezTo>
                  <a:cubicBezTo>
                    <a:pt x="1339" y="1691"/>
                    <a:pt x="1660" y="1700"/>
                    <a:pt x="1972" y="1727"/>
                  </a:cubicBezTo>
                  <a:cubicBezTo>
                    <a:pt x="2213" y="1745"/>
                    <a:pt x="2588" y="1870"/>
                    <a:pt x="2757" y="1923"/>
                  </a:cubicBezTo>
                  <a:cubicBezTo>
                    <a:pt x="2811" y="1941"/>
                    <a:pt x="2847" y="1959"/>
                    <a:pt x="2847" y="1959"/>
                  </a:cubicBezTo>
                  <a:cubicBezTo>
                    <a:pt x="2847" y="1959"/>
                    <a:pt x="2811" y="1906"/>
                    <a:pt x="2757" y="1843"/>
                  </a:cubicBezTo>
                  <a:cubicBezTo>
                    <a:pt x="2668" y="1718"/>
                    <a:pt x="2517" y="1522"/>
                    <a:pt x="2427" y="1415"/>
                  </a:cubicBezTo>
                  <a:cubicBezTo>
                    <a:pt x="2276" y="1228"/>
                    <a:pt x="2133" y="1031"/>
                    <a:pt x="1981" y="844"/>
                  </a:cubicBezTo>
                  <a:cubicBezTo>
                    <a:pt x="1830" y="657"/>
                    <a:pt x="1678" y="460"/>
                    <a:pt x="1491" y="300"/>
                  </a:cubicBezTo>
                  <a:cubicBezTo>
                    <a:pt x="1303" y="148"/>
                    <a:pt x="1071" y="23"/>
                    <a:pt x="831" y="5"/>
                  </a:cubicBezTo>
                  <a:cubicBezTo>
                    <a:pt x="803" y="2"/>
                    <a:pt x="774" y="1"/>
                    <a:pt x="746" y="1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1778;p47">
              <a:extLst>
                <a:ext uri="{FF2B5EF4-FFF2-40B4-BE49-F238E27FC236}">
                  <a16:creationId xmlns:a16="http://schemas.microsoft.com/office/drawing/2014/main" id="{795CACD3-C4F6-7946-018F-DE8F6853988C}"/>
                </a:ext>
              </a:extLst>
            </p:cNvPr>
            <p:cNvSpPr/>
            <p:nvPr/>
          </p:nvSpPr>
          <p:spPr>
            <a:xfrm>
              <a:off x="2864854" y="2826527"/>
              <a:ext cx="1266021" cy="1172666"/>
            </a:xfrm>
            <a:custGeom>
              <a:avLst/>
              <a:gdLst/>
              <a:ahLst/>
              <a:cxnLst/>
              <a:rect l="l" t="t" r="r" b="b"/>
              <a:pathLst>
                <a:path w="8191" h="7587" extrusionOk="0">
                  <a:moveTo>
                    <a:pt x="37" y="1"/>
                  </a:moveTo>
                  <a:cubicBezTo>
                    <a:pt x="19" y="28"/>
                    <a:pt x="10" y="45"/>
                    <a:pt x="1" y="63"/>
                  </a:cubicBezTo>
                  <a:cubicBezTo>
                    <a:pt x="447" y="277"/>
                    <a:pt x="875" y="509"/>
                    <a:pt x="1303" y="759"/>
                  </a:cubicBezTo>
                  <a:cubicBezTo>
                    <a:pt x="1758" y="1027"/>
                    <a:pt x="2204" y="1321"/>
                    <a:pt x="2641" y="1624"/>
                  </a:cubicBezTo>
                  <a:cubicBezTo>
                    <a:pt x="2856" y="1776"/>
                    <a:pt x="3052" y="1919"/>
                    <a:pt x="3257" y="2079"/>
                  </a:cubicBezTo>
                  <a:cubicBezTo>
                    <a:pt x="3881" y="2552"/>
                    <a:pt x="4479" y="3079"/>
                    <a:pt x="5041" y="3623"/>
                  </a:cubicBezTo>
                  <a:cubicBezTo>
                    <a:pt x="5603" y="4176"/>
                    <a:pt x="6130" y="4765"/>
                    <a:pt x="6620" y="5380"/>
                  </a:cubicBezTo>
                  <a:cubicBezTo>
                    <a:pt x="7102" y="5996"/>
                    <a:pt x="7557" y="6647"/>
                    <a:pt x="7967" y="7316"/>
                  </a:cubicBezTo>
                  <a:cubicBezTo>
                    <a:pt x="8012" y="7405"/>
                    <a:pt x="8065" y="7485"/>
                    <a:pt x="8110" y="7566"/>
                  </a:cubicBezTo>
                  <a:cubicBezTo>
                    <a:pt x="8119" y="7581"/>
                    <a:pt x="8132" y="7587"/>
                    <a:pt x="8144" y="7587"/>
                  </a:cubicBezTo>
                  <a:cubicBezTo>
                    <a:pt x="8169" y="7587"/>
                    <a:pt x="8190" y="7563"/>
                    <a:pt x="8173" y="7539"/>
                  </a:cubicBezTo>
                  <a:cubicBezTo>
                    <a:pt x="7780" y="6861"/>
                    <a:pt x="7334" y="6201"/>
                    <a:pt x="6852" y="5576"/>
                  </a:cubicBezTo>
                  <a:cubicBezTo>
                    <a:pt x="6370" y="4943"/>
                    <a:pt x="5844" y="4345"/>
                    <a:pt x="5291" y="3783"/>
                  </a:cubicBezTo>
                  <a:cubicBezTo>
                    <a:pt x="4738" y="3221"/>
                    <a:pt x="4149" y="2695"/>
                    <a:pt x="3534" y="2204"/>
                  </a:cubicBezTo>
                  <a:cubicBezTo>
                    <a:pt x="3239" y="1972"/>
                    <a:pt x="2945" y="1758"/>
                    <a:pt x="2641" y="1544"/>
                  </a:cubicBezTo>
                  <a:cubicBezTo>
                    <a:pt x="2302" y="1303"/>
                    <a:pt x="1946" y="1062"/>
                    <a:pt x="1580" y="848"/>
                  </a:cubicBezTo>
                  <a:cubicBezTo>
                    <a:pt x="1080" y="545"/>
                    <a:pt x="563" y="259"/>
                    <a:pt x="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1779;p47">
              <a:extLst>
                <a:ext uri="{FF2B5EF4-FFF2-40B4-BE49-F238E27FC236}">
                  <a16:creationId xmlns:a16="http://schemas.microsoft.com/office/drawing/2014/main" id="{67C00363-4E58-7CA1-A1E6-F7DE1A526871}"/>
                </a:ext>
              </a:extLst>
            </p:cNvPr>
            <p:cNvSpPr/>
            <p:nvPr/>
          </p:nvSpPr>
          <p:spPr>
            <a:xfrm>
              <a:off x="3199946" y="2716943"/>
              <a:ext cx="244209" cy="471106"/>
            </a:xfrm>
            <a:custGeom>
              <a:avLst/>
              <a:gdLst/>
              <a:ahLst/>
              <a:cxnLst/>
              <a:rect l="l" t="t" r="r" b="b"/>
              <a:pathLst>
                <a:path w="1580" h="3048" extrusionOk="0">
                  <a:moveTo>
                    <a:pt x="708" y="0"/>
                  </a:moveTo>
                  <a:cubicBezTo>
                    <a:pt x="665" y="0"/>
                    <a:pt x="623" y="5"/>
                    <a:pt x="581" y="14"/>
                  </a:cubicBezTo>
                  <a:cubicBezTo>
                    <a:pt x="572" y="14"/>
                    <a:pt x="554" y="14"/>
                    <a:pt x="536" y="23"/>
                  </a:cubicBezTo>
                  <a:cubicBezTo>
                    <a:pt x="518" y="32"/>
                    <a:pt x="491" y="32"/>
                    <a:pt x="473" y="50"/>
                  </a:cubicBezTo>
                  <a:cubicBezTo>
                    <a:pt x="224" y="148"/>
                    <a:pt x="54" y="424"/>
                    <a:pt x="27" y="710"/>
                  </a:cubicBezTo>
                  <a:cubicBezTo>
                    <a:pt x="1" y="1022"/>
                    <a:pt x="134" y="1334"/>
                    <a:pt x="322" y="1593"/>
                  </a:cubicBezTo>
                  <a:cubicBezTo>
                    <a:pt x="509" y="1852"/>
                    <a:pt x="750" y="2066"/>
                    <a:pt x="964" y="2298"/>
                  </a:cubicBezTo>
                  <a:cubicBezTo>
                    <a:pt x="1134" y="2467"/>
                    <a:pt x="1339" y="2806"/>
                    <a:pt x="1428" y="2967"/>
                  </a:cubicBezTo>
                  <a:cubicBezTo>
                    <a:pt x="1455" y="3011"/>
                    <a:pt x="1473" y="3047"/>
                    <a:pt x="1473" y="3047"/>
                  </a:cubicBezTo>
                  <a:cubicBezTo>
                    <a:pt x="1473" y="3047"/>
                    <a:pt x="1473" y="2985"/>
                    <a:pt x="1482" y="2904"/>
                  </a:cubicBezTo>
                  <a:cubicBezTo>
                    <a:pt x="1490" y="2744"/>
                    <a:pt x="1508" y="2503"/>
                    <a:pt x="1517" y="2360"/>
                  </a:cubicBezTo>
                  <a:cubicBezTo>
                    <a:pt x="1526" y="2119"/>
                    <a:pt x="1535" y="1878"/>
                    <a:pt x="1553" y="1638"/>
                  </a:cubicBezTo>
                  <a:cubicBezTo>
                    <a:pt x="1562" y="1397"/>
                    <a:pt x="1580" y="1147"/>
                    <a:pt x="1544" y="906"/>
                  </a:cubicBezTo>
                  <a:cubicBezTo>
                    <a:pt x="1508" y="665"/>
                    <a:pt x="1410" y="424"/>
                    <a:pt x="1250" y="246"/>
                  </a:cubicBezTo>
                  <a:cubicBezTo>
                    <a:pt x="1110" y="99"/>
                    <a:pt x="909" y="0"/>
                    <a:pt x="708" y="0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1780;p47">
              <a:extLst>
                <a:ext uri="{FF2B5EF4-FFF2-40B4-BE49-F238E27FC236}">
                  <a16:creationId xmlns:a16="http://schemas.microsoft.com/office/drawing/2014/main" id="{8D3DECCE-A04C-3903-65C4-EAC240F14361}"/>
                </a:ext>
              </a:extLst>
            </p:cNvPr>
            <p:cNvSpPr/>
            <p:nvPr/>
          </p:nvSpPr>
          <p:spPr>
            <a:xfrm>
              <a:off x="3273055" y="2720343"/>
              <a:ext cx="155954" cy="467706"/>
            </a:xfrm>
            <a:custGeom>
              <a:avLst/>
              <a:gdLst/>
              <a:ahLst/>
              <a:cxnLst/>
              <a:rect l="l" t="t" r="r" b="b"/>
              <a:pathLst>
                <a:path w="1009" h="3026" extrusionOk="0">
                  <a:moveTo>
                    <a:pt x="63" y="1"/>
                  </a:moveTo>
                  <a:cubicBezTo>
                    <a:pt x="45" y="10"/>
                    <a:pt x="18" y="10"/>
                    <a:pt x="0" y="28"/>
                  </a:cubicBezTo>
                  <a:cubicBezTo>
                    <a:pt x="188" y="474"/>
                    <a:pt x="366" y="938"/>
                    <a:pt x="518" y="1401"/>
                  </a:cubicBezTo>
                  <a:cubicBezTo>
                    <a:pt x="678" y="1910"/>
                    <a:pt x="830" y="2418"/>
                    <a:pt x="955" y="2945"/>
                  </a:cubicBezTo>
                  <a:cubicBezTo>
                    <a:pt x="982" y="2989"/>
                    <a:pt x="1000" y="3025"/>
                    <a:pt x="1000" y="3025"/>
                  </a:cubicBezTo>
                  <a:cubicBezTo>
                    <a:pt x="1000" y="3025"/>
                    <a:pt x="1000" y="2963"/>
                    <a:pt x="1009" y="2882"/>
                  </a:cubicBezTo>
                  <a:cubicBezTo>
                    <a:pt x="910" y="2463"/>
                    <a:pt x="794" y="2062"/>
                    <a:pt x="670" y="1651"/>
                  </a:cubicBezTo>
                  <a:cubicBezTo>
                    <a:pt x="491" y="1089"/>
                    <a:pt x="295" y="545"/>
                    <a:pt x="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1781;p47">
              <a:extLst>
                <a:ext uri="{FF2B5EF4-FFF2-40B4-BE49-F238E27FC236}">
                  <a16:creationId xmlns:a16="http://schemas.microsoft.com/office/drawing/2014/main" id="{BBBF3D2A-1E30-2065-066E-5E3C3A30350C}"/>
                </a:ext>
              </a:extLst>
            </p:cNvPr>
            <p:cNvSpPr/>
            <p:nvPr/>
          </p:nvSpPr>
          <p:spPr>
            <a:xfrm>
              <a:off x="3461930" y="2895308"/>
              <a:ext cx="238644" cy="483008"/>
            </a:xfrm>
            <a:custGeom>
              <a:avLst/>
              <a:gdLst/>
              <a:ahLst/>
              <a:cxnLst/>
              <a:rect l="l" t="t" r="r" b="b"/>
              <a:pathLst>
                <a:path w="1544" h="3125" extrusionOk="0">
                  <a:moveTo>
                    <a:pt x="755" y="0"/>
                  </a:moveTo>
                  <a:cubicBezTo>
                    <a:pt x="742" y="0"/>
                    <a:pt x="728" y="1"/>
                    <a:pt x="714" y="2"/>
                  </a:cubicBezTo>
                  <a:cubicBezTo>
                    <a:pt x="696" y="2"/>
                    <a:pt x="679" y="2"/>
                    <a:pt x="670" y="11"/>
                  </a:cubicBezTo>
                  <a:cubicBezTo>
                    <a:pt x="643" y="11"/>
                    <a:pt x="625" y="20"/>
                    <a:pt x="598" y="20"/>
                  </a:cubicBezTo>
                  <a:cubicBezTo>
                    <a:pt x="331" y="91"/>
                    <a:pt x="126" y="341"/>
                    <a:pt x="72" y="617"/>
                  </a:cubicBezTo>
                  <a:cubicBezTo>
                    <a:pt x="1" y="930"/>
                    <a:pt x="99" y="1260"/>
                    <a:pt x="242" y="1536"/>
                  </a:cubicBezTo>
                  <a:cubicBezTo>
                    <a:pt x="393" y="1813"/>
                    <a:pt x="607" y="2063"/>
                    <a:pt x="786" y="2321"/>
                  </a:cubicBezTo>
                  <a:cubicBezTo>
                    <a:pt x="928" y="2518"/>
                    <a:pt x="1089" y="2874"/>
                    <a:pt x="1151" y="3044"/>
                  </a:cubicBezTo>
                  <a:cubicBezTo>
                    <a:pt x="1178" y="3097"/>
                    <a:pt x="1187" y="3124"/>
                    <a:pt x="1187" y="3124"/>
                  </a:cubicBezTo>
                  <a:cubicBezTo>
                    <a:pt x="1187" y="3124"/>
                    <a:pt x="1196" y="3071"/>
                    <a:pt x="1214" y="2990"/>
                  </a:cubicBezTo>
                  <a:cubicBezTo>
                    <a:pt x="1250" y="2830"/>
                    <a:pt x="1294" y="2589"/>
                    <a:pt x="1321" y="2455"/>
                  </a:cubicBezTo>
                  <a:cubicBezTo>
                    <a:pt x="1366" y="2214"/>
                    <a:pt x="1410" y="1982"/>
                    <a:pt x="1455" y="1741"/>
                  </a:cubicBezTo>
                  <a:cubicBezTo>
                    <a:pt x="1499" y="1509"/>
                    <a:pt x="1544" y="1260"/>
                    <a:pt x="1544" y="1019"/>
                  </a:cubicBezTo>
                  <a:cubicBezTo>
                    <a:pt x="1535" y="769"/>
                    <a:pt x="1482" y="519"/>
                    <a:pt x="1339" y="323"/>
                  </a:cubicBezTo>
                  <a:cubicBezTo>
                    <a:pt x="1204" y="138"/>
                    <a:pt x="982" y="0"/>
                    <a:pt x="755" y="0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1782;p47">
              <a:extLst>
                <a:ext uri="{FF2B5EF4-FFF2-40B4-BE49-F238E27FC236}">
                  <a16:creationId xmlns:a16="http://schemas.microsoft.com/office/drawing/2014/main" id="{051CBD5F-47C6-5BB0-C283-B71C38EAB656}"/>
                </a:ext>
              </a:extLst>
            </p:cNvPr>
            <p:cNvSpPr/>
            <p:nvPr/>
          </p:nvSpPr>
          <p:spPr>
            <a:xfrm>
              <a:off x="3554359" y="2896853"/>
              <a:ext cx="95211" cy="481462"/>
            </a:xfrm>
            <a:custGeom>
              <a:avLst/>
              <a:gdLst/>
              <a:ahLst/>
              <a:cxnLst/>
              <a:rect l="l" t="t" r="r" b="b"/>
              <a:pathLst>
                <a:path w="616" h="3115" extrusionOk="0">
                  <a:moveTo>
                    <a:pt x="72" y="1"/>
                  </a:moveTo>
                  <a:cubicBezTo>
                    <a:pt x="45" y="1"/>
                    <a:pt x="27" y="10"/>
                    <a:pt x="0" y="10"/>
                  </a:cubicBezTo>
                  <a:cubicBezTo>
                    <a:pt x="125" y="482"/>
                    <a:pt x="241" y="964"/>
                    <a:pt x="330" y="1446"/>
                  </a:cubicBezTo>
                  <a:cubicBezTo>
                    <a:pt x="429" y="1972"/>
                    <a:pt x="500" y="2499"/>
                    <a:pt x="553" y="3034"/>
                  </a:cubicBezTo>
                  <a:cubicBezTo>
                    <a:pt x="580" y="3087"/>
                    <a:pt x="589" y="3114"/>
                    <a:pt x="589" y="3114"/>
                  </a:cubicBezTo>
                  <a:cubicBezTo>
                    <a:pt x="589" y="3114"/>
                    <a:pt x="598" y="3061"/>
                    <a:pt x="616" y="2980"/>
                  </a:cubicBezTo>
                  <a:cubicBezTo>
                    <a:pt x="571" y="2552"/>
                    <a:pt x="518" y="2133"/>
                    <a:pt x="446" y="1714"/>
                  </a:cubicBezTo>
                  <a:cubicBezTo>
                    <a:pt x="348" y="1134"/>
                    <a:pt x="223" y="563"/>
                    <a:pt x="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1783;p47">
              <a:extLst>
                <a:ext uri="{FF2B5EF4-FFF2-40B4-BE49-F238E27FC236}">
                  <a16:creationId xmlns:a16="http://schemas.microsoft.com/office/drawing/2014/main" id="{FB32C724-436D-A1EE-B8B6-8EB11A110D59}"/>
                </a:ext>
              </a:extLst>
            </p:cNvPr>
            <p:cNvSpPr/>
            <p:nvPr/>
          </p:nvSpPr>
          <p:spPr>
            <a:xfrm>
              <a:off x="3700421" y="3161309"/>
              <a:ext cx="238799" cy="483008"/>
            </a:xfrm>
            <a:custGeom>
              <a:avLst/>
              <a:gdLst/>
              <a:ahLst/>
              <a:cxnLst/>
              <a:rect l="l" t="t" r="r" b="b"/>
              <a:pathLst>
                <a:path w="1545" h="3125" extrusionOk="0">
                  <a:moveTo>
                    <a:pt x="758" y="1"/>
                  </a:moveTo>
                  <a:cubicBezTo>
                    <a:pt x="743" y="1"/>
                    <a:pt x="729" y="2"/>
                    <a:pt x="715" y="3"/>
                  </a:cubicBezTo>
                  <a:lnTo>
                    <a:pt x="670" y="3"/>
                  </a:lnTo>
                  <a:cubicBezTo>
                    <a:pt x="643" y="12"/>
                    <a:pt x="625" y="12"/>
                    <a:pt x="599" y="20"/>
                  </a:cubicBezTo>
                  <a:cubicBezTo>
                    <a:pt x="331" y="92"/>
                    <a:pt x="126" y="342"/>
                    <a:pt x="72" y="618"/>
                  </a:cubicBezTo>
                  <a:cubicBezTo>
                    <a:pt x="1" y="930"/>
                    <a:pt x="90" y="1252"/>
                    <a:pt x="242" y="1537"/>
                  </a:cubicBezTo>
                  <a:cubicBezTo>
                    <a:pt x="394" y="1814"/>
                    <a:pt x="608" y="2054"/>
                    <a:pt x="786" y="2313"/>
                  </a:cubicBezTo>
                  <a:cubicBezTo>
                    <a:pt x="929" y="2509"/>
                    <a:pt x="1080" y="2875"/>
                    <a:pt x="1152" y="3036"/>
                  </a:cubicBezTo>
                  <a:cubicBezTo>
                    <a:pt x="1170" y="3089"/>
                    <a:pt x="1187" y="3125"/>
                    <a:pt x="1187" y="3125"/>
                  </a:cubicBezTo>
                  <a:cubicBezTo>
                    <a:pt x="1187" y="3125"/>
                    <a:pt x="1196" y="3071"/>
                    <a:pt x="1214" y="2982"/>
                  </a:cubicBezTo>
                  <a:cubicBezTo>
                    <a:pt x="1250" y="2831"/>
                    <a:pt x="1295" y="2590"/>
                    <a:pt x="1321" y="2447"/>
                  </a:cubicBezTo>
                  <a:cubicBezTo>
                    <a:pt x="1366" y="2215"/>
                    <a:pt x="1411" y="1983"/>
                    <a:pt x="1455" y="1742"/>
                  </a:cubicBezTo>
                  <a:cubicBezTo>
                    <a:pt x="1500" y="1501"/>
                    <a:pt x="1544" y="1260"/>
                    <a:pt x="1544" y="1020"/>
                  </a:cubicBezTo>
                  <a:cubicBezTo>
                    <a:pt x="1535" y="770"/>
                    <a:pt x="1482" y="520"/>
                    <a:pt x="1339" y="324"/>
                  </a:cubicBezTo>
                  <a:cubicBezTo>
                    <a:pt x="1205" y="131"/>
                    <a:pt x="984" y="1"/>
                    <a:pt x="758" y="1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1784;p47">
              <a:extLst>
                <a:ext uri="{FF2B5EF4-FFF2-40B4-BE49-F238E27FC236}">
                  <a16:creationId xmlns:a16="http://schemas.microsoft.com/office/drawing/2014/main" id="{35969473-7E80-1F86-171D-4A4E660371D3}"/>
                </a:ext>
              </a:extLst>
            </p:cNvPr>
            <p:cNvSpPr/>
            <p:nvPr/>
          </p:nvSpPr>
          <p:spPr>
            <a:xfrm>
              <a:off x="3792849" y="3161618"/>
              <a:ext cx="95365" cy="482699"/>
            </a:xfrm>
            <a:custGeom>
              <a:avLst/>
              <a:gdLst/>
              <a:ahLst/>
              <a:cxnLst/>
              <a:rect l="l" t="t" r="r" b="b"/>
              <a:pathLst>
                <a:path w="617" h="3123" extrusionOk="0">
                  <a:moveTo>
                    <a:pt x="72" y="1"/>
                  </a:moveTo>
                  <a:cubicBezTo>
                    <a:pt x="45" y="10"/>
                    <a:pt x="27" y="10"/>
                    <a:pt x="1" y="18"/>
                  </a:cubicBezTo>
                  <a:cubicBezTo>
                    <a:pt x="126" y="491"/>
                    <a:pt x="242" y="973"/>
                    <a:pt x="331" y="1455"/>
                  </a:cubicBezTo>
                  <a:cubicBezTo>
                    <a:pt x="429" y="1981"/>
                    <a:pt x="500" y="2507"/>
                    <a:pt x="554" y="3034"/>
                  </a:cubicBezTo>
                  <a:cubicBezTo>
                    <a:pt x="572" y="3087"/>
                    <a:pt x="589" y="3123"/>
                    <a:pt x="589" y="3123"/>
                  </a:cubicBezTo>
                  <a:cubicBezTo>
                    <a:pt x="589" y="3123"/>
                    <a:pt x="598" y="3069"/>
                    <a:pt x="616" y="2980"/>
                  </a:cubicBezTo>
                  <a:cubicBezTo>
                    <a:pt x="572" y="2561"/>
                    <a:pt x="518" y="2142"/>
                    <a:pt x="447" y="1722"/>
                  </a:cubicBezTo>
                  <a:cubicBezTo>
                    <a:pt x="349" y="1142"/>
                    <a:pt x="224" y="572"/>
                    <a:pt x="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1785;p47">
              <a:extLst>
                <a:ext uri="{FF2B5EF4-FFF2-40B4-BE49-F238E27FC236}">
                  <a16:creationId xmlns:a16="http://schemas.microsoft.com/office/drawing/2014/main" id="{90F9CE1D-C902-E93C-8544-D86B276C3A74}"/>
                </a:ext>
              </a:extLst>
            </p:cNvPr>
            <p:cNvSpPr/>
            <p:nvPr/>
          </p:nvSpPr>
          <p:spPr>
            <a:xfrm>
              <a:off x="2899322" y="3067181"/>
              <a:ext cx="488263" cy="229371"/>
            </a:xfrm>
            <a:custGeom>
              <a:avLst/>
              <a:gdLst/>
              <a:ahLst/>
              <a:cxnLst/>
              <a:rect l="l" t="t" r="r" b="b"/>
              <a:pathLst>
                <a:path w="3159" h="1484" extrusionOk="0">
                  <a:moveTo>
                    <a:pt x="974" y="1"/>
                  </a:moveTo>
                  <a:cubicBezTo>
                    <a:pt x="768" y="1"/>
                    <a:pt x="557" y="43"/>
                    <a:pt x="384" y="148"/>
                  </a:cubicBezTo>
                  <a:cubicBezTo>
                    <a:pt x="170" y="273"/>
                    <a:pt x="10" y="496"/>
                    <a:pt x="1" y="736"/>
                  </a:cubicBezTo>
                  <a:cubicBezTo>
                    <a:pt x="1" y="754"/>
                    <a:pt x="1" y="772"/>
                    <a:pt x="1" y="781"/>
                  </a:cubicBezTo>
                  <a:cubicBezTo>
                    <a:pt x="1" y="808"/>
                    <a:pt x="10" y="826"/>
                    <a:pt x="10" y="852"/>
                  </a:cubicBezTo>
                  <a:cubicBezTo>
                    <a:pt x="54" y="1120"/>
                    <a:pt x="286" y="1352"/>
                    <a:pt x="554" y="1441"/>
                  </a:cubicBezTo>
                  <a:cubicBezTo>
                    <a:pt x="654" y="1471"/>
                    <a:pt x="757" y="1484"/>
                    <a:pt x="860" y="1484"/>
                  </a:cubicBezTo>
                  <a:cubicBezTo>
                    <a:pt x="1071" y="1484"/>
                    <a:pt x="1284" y="1430"/>
                    <a:pt x="1482" y="1352"/>
                  </a:cubicBezTo>
                  <a:cubicBezTo>
                    <a:pt x="1776" y="1227"/>
                    <a:pt x="2044" y="1040"/>
                    <a:pt x="2320" y="879"/>
                  </a:cubicBezTo>
                  <a:cubicBezTo>
                    <a:pt x="2526" y="763"/>
                    <a:pt x="2900" y="638"/>
                    <a:pt x="3070" y="594"/>
                  </a:cubicBezTo>
                  <a:cubicBezTo>
                    <a:pt x="3123" y="576"/>
                    <a:pt x="3159" y="567"/>
                    <a:pt x="3159" y="567"/>
                  </a:cubicBezTo>
                  <a:cubicBezTo>
                    <a:pt x="3159" y="567"/>
                    <a:pt x="3105" y="549"/>
                    <a:pt x="3016" y="522"/>
                  </a:cubicBezTo>
                  <a:cubicBezTo>
                    <a:pt x="2873" y="478"/>
                    <a:pt x="2633" y="406"/>
                    <a:pt x="2499" y="362"/>
                  </a:cubicBezTo>
                  <a:cubicBezTo>
                    <a:pt x="2267" y="299"/>
                    <a:pt x="2035" y="228"/>
                    <a:pt x="1812" y="166"/>
                  </a:cubicBezTo>
                  <a:cubicBezTo>
                    <a:pt x="1571" y="94"/>
                    <a:pt x="1339" y="32"/>
                    <a:pt x="1089" y="5"/>
                  </a:cubicBezTo>
                  <a:cubicBezTo>
                    <a:pt x="1051" y="2"/>
                    <a:pt x="1013" y="1"/>
                    <a:pt x="974" y="1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1786;p47">
              <a:extLst>
                <a:ext uri="{FF2B5EF4-FFF2-40B4-BE49-F238E27FC236}">
                  <a16:creationId xmlns:a16="http://schemas.microsoft.com/office/drawing/2014/main" id="{97D25F73-79DA-4973-AAC8-A393036A3754}"/>
                </a:ext>
              </a:extLst>
            </p:cNvPr>
            <p:cNvSpPr/>
            <p:nvPr/>
          </p:nvSpPr>
          <p:spPr>
            <a:xfrm>
              <a:off x="2899322" y="3147862"/>
              <a:ext cx="488263" cy="51160"/>
            </a:xfrm>
            <a:custGeom>
              <a:avLst/>
              <a:gdLst/>
              <a:ahLst/>
              <a:cxnLst/>
              <a:rect l="l" t="t" r="r" b="b"/>
              <a:pathLst>
                <a:path w="3159" h="331" extrusionOk="0">
                  <a:moveTo>
                    <a:pt x="3016" y="0"/>
                  </a:moveTo>
                  <a:cubicBezTo>
                    <a:pt x="2597" y="0"/>
                    <a:pt x="2169" y="18"/>
                    <a:pt x="1749" y="54"/>
                  </a:cubicBezTo>
                  <a:cubicBezTo>
                    <a:pt x="1161" y="90"/>
                    <a:pt x="581" y="161"/>
                    <a:pt x="1" y="259"/>
                  </a:cubicBezTo>
                  <a:cubicBezTo>
                    <a:pt x="1" y="286"/>
                    <a:pt x="10" y="304"/>
                    <a:pt x="10" y="330"/>
                  </a:cubicBezTo>
                  <a:cubicBezTo>
                    <a:pt x="492" y="250"/>
                    <a:pt x="982" y="188"/>
                    <a:pt x="1473" y="143"/>
                  </a:cubicBezTo>
                  <a:cubicBezTo>
                    <a:pt x="1999" y="99"/>
                    <a:pt x="2534" y="72"/>
                    <a:pt x="3070" y="72"/>
                  </a:cubicBezTo>
                  <a:cubicBezTo>
                    <a:pt x="3123" y="54"/>
                    <a:pt x="3159" y="45"/>
                    <a:pt x="3159" y="45"/>
                  </a:cubicBezTo>
                  <a:cubicBezTo>
                    <a:pt x="3159" y="45"/>
                    <a:pt x="3105" y="27"/>
                    <a:pt x="30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787;p47">
              <a:extLst>
                <a:ext uri="{FF2B5EF4-FFF2-40B4-BE49-F238E27FC236}">
                  <a16:creationId xmlns:a16="http://schemas.microsoft.com/office/drawing/2014/main" id="{A2DA347C-D82D-9ACA-5A58-37BE1E132690}"/>
                </a:ext>
              </a:extLst>
            </p:cNvPr>
            <p:cNvSpPr/>
            <p:nvPr/>
          </p:nvSpPr>
          <p:spPr>
            <a:xfrm>
              <a:off x="3143376" y="3247400"/>
              <a:ext cx="488263" cy="228907"/>
            </a:xfrm>
            <a:custGeom>
              <a:avLst/>
              <a:gdLst/>
              <a:ahLst/>
              <a:cxnLst/>
              <a:rect l="l" t="t" r="r" b="b"/>
              <a:pathLst>
                <a:path w="3159" h="1481" extrusionOk="0">
                  <a:moveTo>
                    <a:pt x="888" y="0"/>
                  </a:moveTo>
                  <a:cubicBezTo>
                    <a:pt x="733" y="0"/>
                    <a:pt x="580" y="29"/>
                    <a:pt x="438" y="97"/>
                  </a:cubicBezTo>
                  <a:cubicBezTo>
                    <a:pt x="215" y="195"/>
                    <a:pt x="37" y="409"/>
                    <a:pt x="1" y="650"/>
                  </a:cubicBezTo>
                  <a:cubicBezTo>
                    <a:pt x="1" y="668"/>
                    <a:pt x="1" y="677"/>
                    <a:pt x="1" y="695"/>
                  </a:cubicBezTo>
                  <a:cubicBezTo>
                    <a:pt x="1" y="721"/>
                    <a:pt x="1" y="739"/>
                    <a:pt x="1" y="766"/>
                  </a:cubicBezTo>
                  <a:cubicBezTo>
                    <a:pt x="19" y="1042"/>
                    <a:pt x="233" y="1292"/>
                    <a:pt x="492" y="1399"/>
                  </a:cubicBezTo>
                  <a:cubicBezTo>
                    <a:pt x="623" y="1457"/>
                    <a:pt x="765" y="1480"/>
                    <a:pt x="910" y="1480"/>
                  </a:cubicBezTo>
                  <a:cubicBezTo>
                    <a:pt x="1081" y="1480"/>
                    <a:pt x="1255" y="1448"/>
                    <a:pt x="1419" y="1399"/>
                  </a:cubicBezTo>
                  <a:cubicBezTo>
                    <a:pt x="1723" y="1301"/>
                    <a:pt x="2008" y="1141"/>
                    <a:pt x="2294" y="1007"/>
                  </a:cubicBezTo>
                  <a:cubicBezTo>
                    <a:pt x="2508" y="909"/>
                    <a:pt x="2900" y="819"/>
                    <a:pt x="3070" y="784"/>
                  </a:cubicBezTo>
                  <a:cubicBezTo>
                    <a:pt x="3123" y="775"/>
                    <a:pt x="3159" y="766"/>
                    <a:pt x="3159" y="766"/>
                  </a:cubicBezTo>
                  <a:cubicBezTo>
                    <a:pt x="3159" y="766"/>
                    <a:pt x="3105" y="748"/>
                    <a:pt x="3025" y="712"/>
                  </a:cubicBezTo>
                  <a:cubicBezTo>
                    <a:pt x="2882" y="659"/>
                    <a:pt x="2659" y="561"/>
                    <a:pt x="2526" y="507"/>
                  </a:cubicBezTo>
                  <a:cubicBezTo>
                    <a:pt x="2303" y="418"/>
                    <a:pt x="2079" y="338"/>
                    <a:pt x="1856" y="248"/>
                  </a:cubicBezTo>
                  <a:cubicBezTo>
                    <a:pt x="1625" y="159"/>
                    <a:pt x="1393" y="70"/>
                    <a:pt x="1152" y="25"/>
                  </a:cubicBezTo>
                  <a:cubicBezTo>
                    <a:pt x="1064" y="9"/>
                    <a:pt x="976" y="0"/>
                    <a:pt x="888" y="0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788;p47">
              <a:extLst>
                <a:ext uri="{FF2B5EF4-FFF2-40B4-BE49-F238E27FC236}">
                  <a16:creationId xmlns:a16="http://schemas.microsoft.com/office/drawing/2014/main" id="{F6FE85D3-1C67-AC0E-E7FC-017FBC053725}"/>
                </a:ext>
              </a:extLst>
            </p:cNvPr>
            <p:cNvSpPr/>
            <p:nvPr/>
          </p:nvSpPr>
          <p:spPr>
            <a:xfrm>
              <a:off x="3143376" y="3346784"/>
              <a:ext cx="488263" cy="21793"/>
            </a:xfrm>
            <a:custGeom>
              <a:avLst/>
              <a:gdLst/>
              <a:ahLst/>
              <a:cxnLst/>
              <a:rect l="l" t="t" r="r" b="b"/>
              <a:pathLst>
                <a:path w="3159" h="141" extrusionOk="0">
                  <a:moveTo>
                    <a:pt x="1302" y="0"/>
                  </a:moveTo>
                  <a:cubicBezTo>
                    <a:pt x="866" y="0"/>
                    <a:pt x="431" y="18"/>
                    <a:pt x="1" y="52"/>
                  </a:cubicBezTo>
                  <a:cubicBezTo>
                    <a:pt x="1" y="78"/>
                    <a:pt x="1" y="96"/>
                    <a:pt x="1" y="123"/>
                  </a:cubicBezTo>
                  <a:cubicBezTo>
                    <a:pt x="492" y="87"/>
                    <a:pt x="982" y="69"/>
                    <a:pt x="1473" y="69"/>
                  </a:cubicBezTo>
                  <a:cubicBezTo>
                    <a:pt x="2008" y="69"/>
                    <a:pt x="2543" y="96"/>
                    <a:pt x="3070" y="141"/>
                  </a:cubicBezTo>
                  <a:cubicBezTo>
                    <a:pt x="3123" y="132"/>
                    <a:pt x="3159" y="123"/>
                    <a:pt x="3159" y="123"/>
                  </a:cubicBezTo>
                  <a:cubicBezTo>
                    <a:pt x="3159" y="123"/>
                    <a:pt x="3105" y="105"/>
                    <a:pt x="3025" y="69"/>
                  </a:cubicBezTo>
                  <a:cubicBezTo>
                    <a:pt x="2606" y="34"/>
                    <a:pt x="2178" y="16"/>
                    <a:pt x="1758" y="7"/>
                  </a:cubicBezTo>
                  <a:cubicBezTo>
                    <a:pt x="1606" y="2"/>
                    <a:pt x="1454" y="0"/>
                    <a:pt x="13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789;p47">
              <a:extLst>
                <a:ext uri="{FF2B5EF4-FFF2-40B4-BE49-F238E27FC236}">
                  <a16:creationId xmlns:a16="http://schemas.microsoft.com/office/drawing/2014/main" id="{8D4EED35-69B9-80CF-518B-6CBE07DBE8CC}"/>
                </a:ext>
              </a:extLst>
            </p:cNvPr>
            <p:cNvSpPr/>
            <p:nvPr/>
          </p:nvSpPr>
          <p:spPr>
            <a:xfrm>
              <a:off x="3376457" y="3436585"/>
              <a:ext cx="485481" cy="231380"/>
            </a:xfrm>
            <a:custGeom>
              <a:avLst/>
              <a:gdLst/>
              <a:ahLst/>
              <a:cxnLst/>
              <a:rect l="l" t="t" r="r" b="b"/>
              <a:pathLst>
                <a:path w="3141" h="1497" extrusionOk="0">
                  <a:moveTo>
                    <a:pt x="819" y="1"/>
                  </a:moveTo>
                  <a:cubicBezTo>
                    <a:pt x="733" y="1"/>
                    <a:pt x="647" y="11"/>
                    <a:pt x="563" y="33"/>
                  </a:cubicBezTo>
                  <a:cubicBezTo>
                    <a:pt x="331" y="95"/>
                    <a:pt x="117" y="273"/>
                    <a:pt x="45" y="505"/>
                  </a:cubicBezTo>
                  <a:cubicBezTo>
                    <a:pt x="36" y="523"/>
                    <a:pt x="36" y="541"/>
                    <a:pt x="36" y="550"/>
                  </a:cubicBezTo>
                  <a:cubicBezTo>
                    <a:pt x="27" y="577"/>
                    <a:pt x="27" y="595"/>
                    <a:pt x="27" y="621"/>
                  </a:cubicBezTo>
                  <a:cubicBezTo>
                    <a:pt x="1" y="898"/>
                    <a:pt x="161" y="1174"/>
                    <a:pt x="393" y="1326"/>
                  </a:cubicBezTo>
                  <a:cubicBezTo>
                    <a:pt x="587" y="1449"/>
                    <a:pt x="819" y="1497"/>
                    <a:pt x="1054" y="1497"/>
                  </a:cubicBezTo>
                  <a:cubicBezTo>
                    <a:pt x="1143" y="1497"/>
                    <a:pt x="1233" y="1490"/>
                    <a:pt x="1321" y="1478"/>
                  </a:cubicBezTo>
                  <a:cubicBezTo>
                    <a:pt x="1633" y="1433"/>
                    <a:pt x="1936" y="1326"/>
                    <a:pt x="2240" y="1246"/>
                  </a:cubicBezTo>
                  <a:cubicBezTo>
                    <a:pt x="2472" y="1183"/>
                    <a:pt x="2864" y="1157"/>
                    <a:pt x="3043" y="1157"/>
                  </a:cubicBezTo>
                  <a:lnTo>
                    <a:pt x="3141" y="1157"/>
                  </a:lnTo>
                  <a:cubicBezTo>
                    <a:pt x="3141" y="1157"/>
                    <a:pt x="3087" y="1121"/>
                    <a:pt x="3016" y="1076"/>
                  </a:cubicBezTo>
                  <a:cubicBezTo>
                    <a:pt x="2882" y="996"/>
                    <a:pt x="2677" y="862"/>
                    <a:pt x="2552" y="791"/>
                  </a:cubicBezTo>
                  <a:cubicBezTo>
                    <a:pt x="2347" y="666"/>
                    <a:pt x="2142" y="541"/>
                    <a:pt x="1936" y="416"/>
                  </a:cubicBezTo>
                  <a:cubicBezTo>
                    <a:pt x="1731" y="291"/>
                    <a:pt x="1517" y="166"/>
                    <a:pt x="1285" y="86"/>
                  </a:cubicBezTo>
                  <a:cubicBezTo>
                    <a:pt x="1135" y="34"/>
                    <a:pt x="977" y="1"/>
                    <a:pt x="819" y="1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790;p47">
              <a:extLst>
                <a:ext uri="{FF2B5EF4-FFF2-40B4-BE49-F238E27FC236}">
                  <a16:creationId xmlns:a16="http://schemas.microsoft.com/office/drawing/2014/main" id="{090DA47A-9D75-BAD8-4349-F9232DE59123}"/>
                </a:ext>
              </a:extLst>
            </p:cNvPr>
            <p:cNvSpPr/>
            <p:nvPr/>
          </p:nvSpPr>
          <p:spPr>
            <a:xfrm>
              <a:off x="3380630" y="3521439"/>
              <a:ext cx="481308" cy="93974"/>
            </a:xfrm>
            <a:custGeom>
              <a:avLst/>
              <a:gdLst/>
              <a:ahLst/>
              <a:cxnLst/>
              <a:rect l="l" t="t" r="r" b="b"/>
              <a:pathLst>
                <a:path w="3114" h="608" extrusionOk="0">
                  <a:moveTo>
                    <a:pt x="9" y="1"/>
                  </a:moveTo>
                  <a:cubicBezTo>
                    <a:pt x="0" y="28"/>
                    <a:pt x="0" y="46"/>
                    <a:pt x="0" y="72"/>
                  </a:cubicBezTo>
                  <a:cubicBezTo>
                    <a:pt x="482" y="117"/>
                    <a:pt x="973" y="179"/>
                    <a:pt x="1454" y="269"/>
                  </a:cubicBezTo>
                  <a:cubicBezTo>
                    <a:pt x="1981" y="358"/>
                    <a:pt x="2498" y="474"/>
                    <a:pt x="3016" y="608"/>
                  </a:cubicBezTo>
                  <a:lnTo>
                    <a:pt x="3114" y="608"/>
                  </a:lnTo>
                  <a:cubicBezTo>
                    <a:pt x="3114" y="608"/>
                    <a:pt x="3060" y="572"/>
                    <a:pt x="2989" y="527"/>
                  </a:cubicBezTo>
                  <a:cubicBezTo>
                    <a:pt x="2578" y="420"/>
                    <a:pt x="2168" y="331"/>
                    <a:pt x="1749" y="251"/>
                  </a:cubicBezTo>
                  <a:cubicBezTo>
                    <a:pt x="1169" y="144"/>
                    <a:pt x="589" y="54"/>
                    <a:pt x="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791;p47">
              <a:extLst>
                <a:ext uri="{FF2B5EF4-FFF2-40B4-BE49-F238E27FC236}">
                  <a16:creationId xmlns:a16="http://schemas.microsoft.com/office/drawing/2014/main" id="{8A7877F8-E192-0D8E-5484-09CD14F53BA1}"/>
                </a:ext>
              </a:extLst>
            </p:cNvPr>
            <p:cNvSpPr/>
            <p:nvPr/>
          </p:nvSpPr>
          <p:spPr>
            <a:xfrm>
              <a:off x="4507084" y="2237800"/>
              <a:ext cx="992910" cy="1516876"/>
            </a:xfrm>
            <a:custGeom>
              <a:avLst/>
              <a:gdLst/>
              <a:ahLst/>
              <a:cxnLst/>
              <a:rect l="l" t="t" r="r" b="b"/>
              <a:pathLst>
                <a:path w="6424" h="9814" extrusionOk="0">
                  <a:moveTo>
                    <a:pt x="4675" y="1"/>
                  </a:moveTo>
                  <a:cubicBezTo>
                    <a:pt x="4607" y="1"/>
                    <a:pt x="4539" y="3"/>
                    <a:pt x="4470" y="9"/>
                  </a:cubicBezTo>
                  <a:cubicBezTo>
                    <a:pt x="4443" y="9"/>
                    <a:pt x="4426" y="9"/>
                    <a:pt x="4399" y="18"/>
                  </a:cubicBezTo>
                  <a:cubicBezTo>
                    <a:pt x="4087" y="54"/>
                    <a:pt x="3792" y="152"/>
                    <a:pt x="3516" y="295"/>
                  </a:cubicBezTo>
                  <a:cubicBezTo>
                    <a:pt x="3382" y="366"/>
                    <a:pt x="3257" y="447"/>
                    <a:pt x="3141" y="527"/>
                  </a:cubicBezTo>
                  <a:cubicBezTo>
                    <a:pt x="3114" y="545"/>
                    <a:pt x="3087" y="563"/>
                    <a:pt x="3070" y="580"/>
                  </a:cubicBezTo>
                  <a:cubicBezTo>
                    <a:pt x="2775" y="803"/>
                    <a:pt x="2517" y="1062"/>
                    <a:pt x="2276" y="1339"/>
                  </a:cubicBezTo>
                  <a:cubicBezTo>
                    <a:pt x="2133" y="1508"/>
                    <a:pt x="1999" y="1687"/>
                    <a:pt x="1865" y="1874"/>
                  </a:cubicBezTo>
                  <a:cubicBezTo>
                    <a:pt x="1847" y="1910"/>
                    <a:pt x="1821" y="1936"/>
                    <a:pt x="1803" y="1972"/>
                  </a:cubicBezTo>
                  <a:cubicBezTo>
                    <a:pt x="1446" y="2498"/>
                    <a:pt x="1161" y="3069"/>
                    <a:pt x="929" y="3658"/>
                  </a:cubicBezTo>
                  <a:cubicBezTo>
                    <a:pt x="911" y="3703"/>
                    <a:pt x="893" y="3756"/>
                    <a:pt x="875" y="3801"/>
                  </a:cubicBezTo>
                  <a:cubicBezTo>
                    <a:pt x="777" y="4068"/>
                    <a:pt x="688" y="4336"/>
                    <a:pt x="607" y="4604"/>
                  </a:cubicBezTo>
                  <a:cubicBezTo>
                    <a:pt x="509" y="4961"/>
                    <a:pt x="429" y="5317"/>
                    <a:pt x="358" y="5683"/>
                  </a:cubicBezTo>
                  <a:cubicBezTo>
                    <a:pt x="349" y="5737"/>
                    <a:pt x="340" y="5799"/>
                    <a:pt x="331" y="5862"/>
                  </a:cubicBezTo>
                  <a:cubicBezTo>
                    <a:pt x="215" y="6522"/>
                    <a:pt x="144" y="7200"/>
                    <a:pt x="99" y="7878"/>
                  </a:cubicBezTo>
                  <a:cubicBezTo>
                    <a:pt x="99" y="7922"/>
                    <a:pt x="99" y="7967"/>
                    <a:pt x="99" y="8012"/>
                  </a:cubicBezTo>
                  <a:cubicBezTo>
                    <a:pt x="90" y="8092"/>
                    <a:pt x="90" y="8172"/>
                    <a:pt x="81" y="8261"/>
                  </a:cubicBezTo>
                  <a:cubicBezTo>
                    <a:pt x="72" y="8511"/>
                    <a:pt x="1" y="9653"/>
                    <a:pt x="340" y="9805"/>
                  </a:cubicBezTo>
                  <a:cubicBezTo>
                    <a:pt x="358" y="9814"/>
                    <a:pt x="375" y="9814"/>
                    <a:pt x="393" y="9814"/>
                  </a:cubicBezTo>
                  <a:lnTo>
                    <a:pt x="402" y="9814"/>
                  </a:lnTo>
                  <a:cubicBezTo>
                    <a:pt x="404" y="9814"/>
                    <a:pt x="407" y="9814"/>
                    <a:pt x="409" y="9814"/>
                  </a:cubicBezTo>
                  <a:cubicBezTo>
                    <a:pt x="612" y="9814"/>
                    <a:pt x="831" y="9420"/>
                    <a:pt x="920" y="9278"/>
                  </a:cubicBezTo>
                  <a:cubicBezTo>
                    <a:pt x="1062" y="9037"/>
                    <a:pt x="1169" y="8779"/>
                    <a:pt x="1285" y="8520"/>
                  </a:cubicBezTo>
                  <a:cubicBezTo>
                    <a:pt x="1348" y="8368"/>
                    <a:pt x="1419" y="8217"/>
                    <a:pt x="1491" y="8056"/>
                  </a:cubicBezTo>
                  <a:cubicBezTo>
                    <a:pt x="1500" y="8029"/>
                    <a:pt x="1517" y="8003"/>
                    <a:pt x="1526" y="7976"/>
                  </a:cubicBezTo>
                  <a:cubicBezTo>
                    <a:pt x="1740" y="7512"/>
                    <a:pt x="1981" y="7048"/>
                    <a:pt x="2240" y="6611"/>
                  </a:cubicBezTo>
                  <a:cubicBezTo>
                    <a:pt x="2258" y="6584"/>
                    <a:pt x="2276" y="6557"/>
                    <a:pt x="2285" y="6540"/>
                  </a:cubicBezTo>
                  <a:cubicBezTo>
                    <a:pt x="2570" y="6076"/>
                    <a:pt x="2882" y="5639"/>
                    <a:pt x="3239" y="5237"/>
                  </a:cubicBezTo>
                  <a:cubicBezTo>
                    <a:pt x="3257" y="5210"/>
                    <a:pt x="3275" y="5184"/>
                    <a:pt x="3302" y="5166"/>
                  </a:cubicBezTo>
                  <a:cubicBezTo>
                    <a:pt x="3516" y="4925"/>
                    <a:pt x="3739" y="4702"/>
                    <a:pt x="3988" y="4497"/>
                  </a:cubicBezTo>
                  <a:cubicBezTo>
                    <a:pt x="4158" y="4354"/>
                    <a:pt x="4336" y="4220"/>
                    <a:pt x="4524" y="4086"/>
                  </a:cubicBezTo>
                  <a:cubicBezTo>
                    <a:pt x="4551" y="4060"/>
                    <a:pt x="4586" y="4042"/>
                    <a:pt x="4613" y="4015"/>
                  </a:cubicBezTo>
                  <a:cubicBezTo>
                    <a:pt x="5005" y="3729"/>
                    <a:pt x="5398" y="3444"/>
                    <a:pt x="5728" y="3078"/>
                  </a:cubicBezTo>
                  <a:cubicBezTo>
                    <a:pt x="5844" y="2953"/>
                    <a:pt x="5951" y="2811"/>
                    <a:pt x="6040" y="2668"/>
                  </a:cubicBezTo>
                  <a:cubicBezTo>
                    <a:pt x="6058" y="2641"/>
                    <a:pt x="6076" y="2614"/>
                    <a:pt x="6085" y="2597"/>
                  </a:cubicBezTo>
                  <a:cubicBezTo>
                    <a:pt x="6299" y="2222"/>
                    <a:pt x="6424" y="1794"/>
                    <a:pt x="6388" y="1383"/>
                  </a:cubicBezTo>
                  <a:cubicBezTo>
                    <a:pt x="6379" y="1365"/>
                    <a:pt x="6379" y="1339"/>
                    <a:pt x="6379" y="1312"/>
                  </a:cubicBezTo>
                  <a:cubicBezTo>
                    <a:pt x="6361" y="1214"/>
                    <a:pt x="6335" y="1116"/>
                    <a:pt x="6299" y="1018"/>
                  </a:cubicBezTo>
                  <a:cubicBezTo>
                    <a:pt x="6201" y="777"/>
                    <a:pt x="6040" y="563"/>
                    <a:pt x="5835" y="402"/>
                  </a:cubicBezTo>
                  <a:cubicBezTo>
                    <a:pt x="5817" y="384"/>
                    <a:pt x="5799" y="366"/>
                    <a:pt x="5782" y="357"/>
                  </a:cubicBezTo>
                  <a:cubicBezTo>
                    <a:pt x="5576" y="206"/>
                    <a:pt x="5336" y="90"/>
                    <a:pt x="5086" y="36"/>
                  </a:cubicBezTo>
                  <a:cubicBezTo>
                    <a:pt x="4949" y="12"/>
                    <a:pt x="4812" y="1"/>
                    <a:pt x="4675" y="1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792;p47">
              <a:extLst>
                <a:ext uri="{FF2B5EF4-FFF2-40B4-BE49-F238E27FC236}">
                  <a16:creationId xmlns:a16="http://schemas.microsoft.com/office/drawing/2014/main" id="{8EB47ED2-0CF1-C24B-2DE5-E29E71886D72}"/>
                </a:ext>
              </a:extLst>
            </p:cNvPr>
            <p:cNvSpPr/>
            <p:nvPr/>
          </p:nvSpPr>
          <p:spPr>
            <a:xfrm>
              <a:off x="4522231" y="2239191"/>
              <a:ext cx="972353" cy="1515485"/>
            </a:xfrm>
            <a:custGeom>
              <a:avLst/>
              <a:gdLst/>
              <a:ahLst/>
              <a:cxnLst/>
              <a:rect l="l" t="t" r="r" b="b"/>
              <a:pathLst>
                <a:path w="6291" h="9805" extrusionOk="0">
                  <a:moveTo>
                    <a:pt x="4372" y="0"/>
                  </a:moveTo>
                  <a:cubicBezTo>
                    <a:pt x="4345" y="0"/>
                    <a:pt x="4328" y="0"/>
                    <a:pt x="4301" y="9"/>
                  </a:cubicBezTo>
                  <a:cubicBezTo>
                    <a:pt x="4238" y="518"/>
                    <a:pt x="4176" y="1026"/>
                    <a:pt x="4114" y="1535"/>
                  </a:cubicBezTo>
                  <a:cubicBezTo>
                    <a:pt x="4114" y="1562"/>
                    <a:pt x="4122" y="1571"/>
                    <a:pt x="4131" y="1571"/>
                  </a:cubicBezTo>
                  <a:cubicBezTo>
                    <a:pt x="4114" y="1588"/>
                    <a:pt x="4105" y="1597"/>
                    <a:pt x="4087" y="1615"/>
                  </a:cubicBezTo>
                  <a:cubicBezTo>
                    <a:pt x="3685" y="1990"/>
                    <a:pt x="3320" y="2391"/>
                    <a:pt x="2972" y="2811"/>
                  </a:cubicBezTo>
                  <a:cubicBezTo>
                    <a:pt x="2963" y="2632"/>
                    <a:pt x="2954" y="2454"/>
                    <a:pt x="2954" y="2266"/>
                  </a:cubicBezTo>
                  <a:cubicBezTo>
                    <a:pt x="2945" y="1687"/>
                    <a:pt x="2981" y="1098"/>
                    <a:pt x="3043" y="518"/>
                  </a:cubicBezTo>
                  <a:lnTo>
                    <a:pt x="3043" y="518"/>
                  </a:lnTo>
                  <a:cubicBezTo>
                    <a:pt x="3016" y="536"/>
                    <a:pt x="2989" y="554"/>
                    <a:pt x="2972" y="571"/>
                  </a:cubicBezTo>
                  <a:cubicBezTo>
                    <a:pt x="2963" y="661"/>
                    <a:pt x="2954" y="741"/>
                    <a:pt x="2945" y="830"/>
                  </a:cubicBezTo>
                  <a:cubicBezTo>
                    <a:pt x="2882" y="1499"/>
                    <a:pt x="2873" y="2168"/>
                    <a:pt x="2900" y="2837"/>
                  </a:cubicBezTo>
                  <a:cubicBezTo>
                    <a:pt x="2900" y="2855"/>
                    <a:pt x="2909" y="2864"/>
                    <a:pt x="2927" y="2873"/>
                  </a:cubicBezTo>
                  <a:cubicBezTo>
                    <a:pt x="2784" y="3042"/>
                    <a:pt x="2650" y="3212"/>
                    <a:pt x="2526" y="3390"/>
                  </a:cubicBezTo>
                  <a:cubicBezTo>
                    <a:pt x="2320" y="3676"/>
                    <a:pt x="2133" y="3961"/>
                    <a:pt x="1955" y="4256"/>
                  </a:cubicBezTo>
                  <a:cubicBezTo>
                    <a:pt x="1919" y="4059"/>
                    <a:pt x="1892" y="3854"/>
                    <a:pt x="1865" y="3649"/>
                  </a:cubicBezTo>
                  <a:cubicBezTo>
                    <a:pt x="1794" y="3060"/>
                    <a:pt x="1758" y="2463"/>
                    <a:pt x="1767" y="1865"/>
                  </a:cubicBezTo>
                  <a:lnTo>
                    <a:pt x="1767" y="1865"/>
                  </a:lnTo>
                  <a:cubicBezTo>
                    <a:pt x="1749" y="1901"/>
                    <a:pt x="1723" y="1927"/>
                    <a:pt x="1705" y="1963"/>
                  </a:cubicBezTo>
                  <a:cubicBezTo>
                    <a:pt x="1696" y="2008"/>
                    <a:pt x="1696" y="2043"/>
                    <a:pt x="1696" y="2079"/>
                  </a:cubicBezTo>
                  <a:cubicBezTo>
                    <a:pt x="1696" y="2819"/>
                    <a:pt x="1767" y="3569"/>
                    <a:pt x="1892" y="4291"/>
                  </a:cubicBezTo>
                  <a:cubicBezTo>
                    <a:pt x="1892" y="4309"/>
                    <a:pt x="1910" y="4318"/>
                    <a:pt x="1919" y="4318"/>
                  </a:cubicBezTo>
                  <a:cubicBezTo>
                    <a:pt x="1687" y="4711"/>
                    <a:pt x="1482" y="5112"/>
                    <a:pt x="1294" y="5531"/>
                  </a:cubicBezTo>
                  <a:cubicBezTo>
                    <a:pt x="1277" y="5576"/>
                    <a:pt x="1259" y="5621"/>
                    <a:pt x="1232" y="5665"/>
                  </a:cubicBezTo>
                  <a:cubicBezTo>
                    <a:pt x="1187" y="5514"/>
                    <a:pt x="1143" y="5362"/>
                    <a:pt x="1107" y="5201"/>
                  </a:cubicBezTo>
                  <a:cubicBezTo>
                    <a:pt x="973" y="4693"/>
                    <a:pt x="875" y="4175"/>
                    <a:pt x="831" y="3649"/>
                  </a:cubicBezTo>
                  <a:cubicBezTo>
                    <a:pt x="813" y="3694"/>
                    <a:pt x="795" y="3747"/>
                    <a:pt x="777" y="3792"/>
                  </a:cubicBezTo>
                  <a:cubicBezTo>
                    <a:pt x="777" y="3836"/>
                    <a:pt x="786" y="3881"/>
                    <a:pt x="795" y="3926"/>
                  </a:cubicBezTo>
                  <a:cubicBezTo>
                    <a:pt x="866" y="4532"/>
                    <a:pt x="1000" y="5139"/>
                    <a:pt x="1178" y="5728"/>
                  </a:cubicBezTo>
                  <a:cubicBezTo>
                    <a:pt x="1187" y="5737"/>
                    <a:pt x="1196" y="5746"/>
                    <a:pt x="1196" y="5746"/>
                  </a:cubicBezTo>
                  <a:cubicBezTo>
                    <a:pt x="1009" y="6192"/>
                    <a:pt x="848" y="6647"/>
                    <a:pt x="706" y="7119"/>
                  </a:cubicBezTo>
                  <a:cubicBezTo>
                    <a:pt x="652" y="6986"/>
                    <a:pt x="599" y="6852"/>
                    <a:pt x="554" y="6709"/>
                  </a:cubicBezTo>
                  <a:cubicBezTo>
                    <a:pt x="429" y="6370"/>
                    <a:pt x="331" y="6022"/>
                    <a:pt x="260" y="5674"/>
                  </a:cubicBezTo>
                  <a:cubicBezTo>
                    <a:pt x="251" y="5728"/>
                    <a:pt x="242" y="5790"/>
                    <a:pt x="233" y="5853"/>
                  </a:cubicBezTo>
                  <a:cubicBezTo>
                    <a:pt x="340" y="6308"/>
                    <a:pt x="483" y="6763"/>
                    <a:pt x="670" y="7200"/>
                  </a:cubicBezTo>
                  <a:cubicBezTo>
                    <a:pt x="670" y="7200"/>
                    <a:pt x="679" y="7209"/>
                    <a:pt x="688" y="7209"/>
                  </a:cubicBezTo>
                  <a:cubicBezTo>
                    <a:pt x="608" y="7467"/>
                    <a:pt x="545" y="7726"/>
                    <a:pt x="492" y="7994"/>
                  </a:cubicBezTo>
                  <a:cubicBezTo>
                    <a:pt x="456" y="8163"/>
                    <a:pt x="420" y="8333"/>
                    <a:pt x="393" y="8502"/>
                  </a:cubicBezTo>
                  <a:cubicBezTo>
                    <a:pt x="251" y="8297"/>
                    <a:pt x="117" y="8092"/>
                    <a:pt x="1" y="7869"/>
                  </a:cubicBezTo>
                  <a:cubicBezTo>
                    <a:pt x="1" y="7913"/>
                    <a:pt x="1" y="7958"/>
                    <a:pt x="1" y="8003"/>
                  </a:cubicBezTo>
                  <a:cubicBezTo>
                    <a:pt x="99" y="8199"/>
                    <a:pt x="224" y="8386"/>
                    <a:pt x="349" y="8565"/>
                  </a:cubicBezTo>
                  <a:cubicBezTo>
                    <a:pt x="358" y="8574"/>
                    <a:pt x="367" y="8582"/>
                    <a:pt x="376" y="8582"/>
                  </a:cubicBezTo>
                  <a:cubicBezTo>
                    <a:pt x="313" y="8984"/>
                    <a:pt x="269" y="9385"/>
                    <a:pt x="242" y="9796"/>
                  </a:cubicBezTo>
                  <a:cubicBezTo>
                    <a:pt x="260" y="9805"/>
                    <a:pt x="277" y="9805"/>
                    <a:pt x="295" y="9805"/>
                  </a:cubicBezTo>
                  <a:lnTo>
                    <a:pt x="304" y="9805"/>
                  </a:lnTo>
                  <a:cubicBezTo>
                    <a:pt x="340" y="9269"/>
                    <a:pt x="411" y="8725"/>
                    <a:pt x="518" y="8199"/>
                  </a:cubicBezTo>
                  <a:cubicBezTo>
                    <a:pt x="813" y="8163"/>
                    <a:pt x="1107" y="8119"/>
                    <a:pt x="1393" y="8047"/>
                  </a:cubicBezTo>
                  <a:cubicBezTo>
                    <a:pt x="1402" y="8020"/>
                    <a:pt x="1419" y="7994"/>
                    <a:pt x="1428" y="7967"/>
                  </a:cubicBezTo>
                  <a:lnTo>
                    <a:pt x="1428" y="7967"/>
                  </a:lnTo>
                  <a:cubicBezTo>
                    <a:pt x="1134" y="8038"/>
                    <a:pt x="831" y="8092"/>
                    <a:pt x="527" y="8127"/>
                  </a:cubicBezTo>
                  <a:cubicBezTo>
                    <a:pt x="563" y="7985"/>
                    <a:pt x="590" y="7833"/>
                    <a:pt x="625" y="7690"/>
                  </a:cubicBezTo>
                  <a:cubicBezTo>
                    <a:pt x="715" y="7333"/>
                    <a:pt x="822" y="6977"/>
                    <a:pt x="938" y="6629"/>
                  </a:cubicBezTo>
                  <a:cubicBezTo>
                    <a:pt x="938" y="6629"/>
                    <a:pt x="947" y="6638"/>
                    <a:pt x="955" y="6638"/>
                  </a:cubicBezTo>
                  <a:cubicBezTo>
                    <a:pt x="1083" y="6643"/>
                    <a:pt x="1209" y="6646"/>
                    <a:pt x="1334" y="6646"/>
                  </a:cubicBezTo>
                  <a:cubicBezTo>
                    <a:pt x="1605" y="6646"/>
                    <a:pt x="1874" y="6632"/>
                    <a:pt x="2142" y="6602"/>
                  </a:cubicBezTo>
                  <a:cubicBezTo>
                    <a:pt x="2160" y="6575"/>
                    <a:pt x="2178" y="6548"/>
                    <a:pt x="2187" y="6531"/>
                  </a:cubicBezTo>
                  <a:lnTo>
                    <a:pt x="2187" y="6531"/>
                  </a:lnTo>
                  <a:cubicBezTo>
                    <a:pt x="1914" y="6561"/>
                    <a:pt x="1633" y="6579"/>
                    <a:pt x="1352" y="6579"/>
                  </a:cubicBezTo>
                  <a:cubicBezTo>
                    <a:pt x="1219" y="6579"/>
                    <a:pt x="1087" y="6575"/>
                    <a:pt x="955" y="6566"/>
                  </a:cubicBezTo>
                  <a:cubicBezTo>
                    <a:pt x="1107" y="6120"/>
                    <a:pt x="1286" y="5692"/>
                    <a:pt x="1491" y="5264"/>
                  </a:cubicBezTo>
                  <a:cubicBezTo>
                    <a:pt x="1500" y="5246"/>
                    <a:pt x="1509" y="5228"/>
                    <a:pt x="1517" y="5210"/>
                  </a:cubicBezTo>
                  <a:cubicBezTo>
                    <a:pt x="1517" y="5210"/>
                    <a:pt x="1517" y="5210"/>
                    <a:pt x="1526" y="5219"/>
                  </a:cubicBezTo>
                  <a:cubicBezTo>
                    <a:pt x="1696" y="5228"/>
                    <a:pt x="1865" y="5237"/>
                    <a:pt x="2035" y="5246"/>
                  </a:cubicBezTo>
                  <a:cubicBezTo>
                    <a:pt x="2133" y="5248"/>
                    <a:pt x="2231" y="5249"/>
                    <a:pt x="2329" y="5249"/>
                  </a:cubicBezTo>
                  <a:cubicBezTo>
                    <a:pt x="2597" y="5249"/>
                    <a:pt x="2867" y="5241"/>
                    <a:pt x="3141" y="5228"/>
                  </a:cubicBezTo>
                  <a:cubicBezTo>
                    <a:pt x="3159" y="5201"/>
                    <a:pt x="3177" y="5175"/>
                    <a:pt x="3204" y="5157"/>
                  </a:cubicBezTo>
                  <a:lnTo>
                    <a:pt x="3204" y="5157"/>
                  </a:lnTo>
                  <a:cubicBezTo>
                    <a:pt x="2942" y="5174"/>
                    <a:pt x="2681" y="5183"/>
                    <a:pt x="2420" y="5183"/>
                  </a:cubicBezTo>
                  <a:cubicBezTo>
                    <a:pt x="2128" y="5183"/>
                    <a:pt x="1836" y="5171"/>
                    <a:pt x="1544" y="5148"/>
                  </a:cubicBezTo>
                  <a:cubicBezTo>
                    <a:pt x="1758" y="4729"/>
                    <a:pt x="1981" y="4327"/>
                    <a:pt x="2240" y="3935"/>
                  </a:cubicBezTo>
                  <a:cubicBezTo>
                    <a:pt x="2240" y="3944"/>
                    <a:pt x="2249" y="3944"/>
                    <a:pt x="2258" y="3944"/>
                  </a:cubicBezTo>
                  <a:cubicBezTo>
                    <a:pt x="2472" y="3970"/>
                    <a:pt x="2686" y="3997"/>
                    <a:pt x="2900" y="4015"/>
                  </a:cubicBezTo>
                  <a:cubicBezTo>
                    <a:pt x="3409" y="4059"/>
                    <a:pt x="3917" y="4077"/>
                    <a:pt x="4426" y="4077"/>
                  </a:cubicBezTo>
                  <a:cubicBezTo>
                    <a:pt x="4453" y="4051"/>
                    <a:pt x="4488" y="4033"/>
                    <a:pt x="4515" y="4006"/>
                  </a:cubicBezTo>
                  <a:lnTo>
                    <a:pt x="4515" y="4006"/>
                  </a:lnTo>
                  <a:cubicBezTo>
                    <a:pt x="4452" y="4007"/>
                    <a:pt x="4389" y="4007"/>
                    <a:pt x="4326" y="4007"/>
                  </a:cubicBezTo>
                  <a:cubicBezTo>
                    <a:pt x="3640" y="4007"/>
                    <a:pt x="2954" y="3963"/>
                    <a:pt x="2276" y="3881"/>
                  </a:cubicBezTo>
                  <a:cubicBezTo>
                    <a:pt x="2419" y="3649"/>
                    <a:pt x="2579" y="3426"/>
                    <a:pt x="2749" y="3203"/>
                  </a:cubicBezTo>
                  <a:cubicBezTo>
                    <a:pt x="2918" y="2980"/>
                    <a:pt x="3097" y="2757"/>
                    <a:pt x="3284" y="2543"/>
                  </a:cubicBezTo>
                  <a:cubicBezTo>
                    <a:pt x="3293" y="2552"/>
                    <a:pt x="3293" y="2552"/>
                    <a:pt x="3302" y="2552"/>
                  </a:cubicBezTo>
                  <a:cubicBezTo>
                    <a:pt x="3516" y="2579"/>
                    <a:pt x="3730" y="2605"/>
                    <a:pt x="3953" y="2614"/>
                  </a:cubicBezTo>
                  <a:cubicBezTo>
                    <a:pt x="4409" y="2651"/>
                    <a:pt x="4869" y="2671"/>
                    <a:pt x="5327" y="2671"/>
                  </a:cubicBezTo>
                  <a:cubicBezTo>
                    <a:pt x="5533" y="2671"/>
                    <a:pt x="5738" y="2667"/>
                    <a:pt x="5942" y="2659"/>
                  </a:cubicBezTo>
                  <a:cubicBezTo>
                    <a:pt x="5960" y="2632"/>
                    <a:pt x="5978" y="2605"/>
                    <a:pt x="5987" y="2588"/>
                  </a:cubicBezTo>
                  <a:cubicBezTo>
                    <a:pt x="5853" y="2588"/>
                    <a:pt x="5719" y="2596"/>
                    <a:pt x="5585" y="2596"/>
                  </a:cubicBezTo>
                  <a:cubicBezTo>
                    <a:pt x="5459" y="2599"/>
                    <a:pt x="5333" y="2601"/>
                    <a:pt x="5207" y="2601"/>
                  </a:cubicBezTo>
                  <a:cubicBezTo>
                    <a:pt x="4577" y="2601"/>
                    <a:pt x="3953" y="2564"/>
                    <a:pt x="3328" y="2489"/>
                  </a:cubicBezTo>
                  <a:cubicBezTo>
                    <a:pt x="3650" y="2133"/>
                    <a:pt x="3980" y="1794"/>
                    <a:pt x="4337" y="1472"/>
                  </a:cubicBezTo>
                  <a:cubicBezTo>
                    <a:pt x="4381" y="1437"/>
                    <a:pt x="4426" y="1392"/>
                    <a:pt x="4479" y="1356"/>
                  </a:cubicBezTo>
                  <a:cubicBezTo>
                    <a:pt x="4479" y="1365"/>
                    <a:pt x="4488" y="1365"/>
                    <a:pt x="4506" y="1365"/>
                  </a:cubicBezTo>
                  <a:cubicBezTo>
                    <a:pt x="5095" y="1365"/>
                    <a:pt x="5693" y="1374"/>
                    <a:pt x="6290" y="1374"/>
                  </a:cubicBezTo>
                  <a:cubicBezTo>
                    <a:pt x="6281" y="1356"/>
                    <a:pt x="6281" y="1330"/>
                    <a:pt x="6281" y="1303"/>
                  </a:cubicBezTo>
                  <a:lnTo>
                    <a:pt x="4542" y="1303"/>
                  </a:lnTo>
                  <a:cubicBezTo>
                    <a:pt x="4916" y="973"/>
                    <a:pt x="5318" y="670"/>
                    <a:pt x="5737" y="393"/>
                  </a:cubicBezTo>
                  <a:cubicBezTo>
                    <a:pt x="5719" y="375"/>
                    <a:pt x="5701" y="357"/>
                    <a:pt x="5684" y="348"/>
                  </a:cubicBezTo>
                  <a:cubicBezTo>
                    <a:pt x="5148" y="696"/>
                    <a:pt x="4649" y="1098"/>
                    <a:pt x="4185" y="1526"/>
                  </a:cubicBezTo>
                  <a:cubicBezTo>
                    <a:pt x="4247" y="1017"/>
                    <a:pt x="4310" y="509"/>
                    <a:pt x="4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793;p47">
              <a:extLst>
                <a:ext uri="{FF2B5EF4-FFF2-40B4-BE49-F238E27FC236}">
                  <a16:creationId xmlns:a16="http://schemas.microsoft.com/office/drawing/2014/main" id="{49595520-8AE1-FB6C-AB2D-0F0EEBA947AB}"/>
                </a:ext>
              </a:extLst>
            </p:cNvPr>
            <p:cNvSpPr/>
            <p:nvPr/>
          </p:nvSpPr>
          <p:spPr>
            <a:xfrm>
              <a:off x="5603397" y="2550479"/>
              <a:ext cx="446840" cy="292741"/>
            </a:xfrm>
            <a:custGeom>
              <a:avLst/>
              <a:gdLst/>
              <a:ahLst/>
              <a:cxnLst/>
              <a:rect l="l" t="t" r="r" b="b"/>
              <a:pathLst>
                <a:path w="2891" h="1894" extrusionOk="0">
                  <a:moveTo>
                    <a:pt x="2128" y="1"/>
                  </a:moveTo>
                  <a:cubicBezTo>
                    <a:pt x="2108" y="1"/>
                    <a:pt x="2089" y="1"/>
                    <a:pt x="2070" y="3"/>
                  </a:cubicBezTo>
                  <a:cubicBezTo>
                    <a:pt x="1829" y="20"/>
                    <a:pt x="1597" y="127"/>
                    <a:pt x="1410" y="279"/>
                  </a:cubicBezTo>
                  <a:cubicBezTo>
                    <a:pt x="1213" y="431"/>
                    <a:pt x="1053" y="627"/>
                    <a:pt x="901" y="814"/>
                  </a:cubicBezTo>
                  <a:cubicBezTo>
                    <a:pt x="740" y="993"/>
                    <a:pt x="589" y="1180"/>
                    <a:pt x="437" y="1359"/>
                  </a:cubicBezTo>
                  <a:cubicBezTo>
                    <a:pt x="348" y="1475"/>
                    <a:pt x="187" y="1662"/>
                    <a:pt x="89" y="1787"/>
                  </a:cubicBezTo>
                  <a:cubicBezTo>
                    <a:pt x="36" y="1849"/>
                    <a:pt x="0" y="1894"/>
                    <a:pt x="0" y="1894"/>
                  </a:cubicBezTo>
                  <a:cubicBezTo>
                    <a:pt x="0" y="1894"/>
                    <a:pt x="36" y="1885"/>
                    <a:pt x="89" y="1867"/>
                  </a:cubicBezTo>
                  <a:cubicBezTo>
                    <a:pt x="259" y="1814"/>
                    <a:pt x="642" y="1706"/>
                    <a:pt x="874" y="1689"/>
                  </a:cubicBezTo>
                  <a:cubicBezTo>
                    <a:pt x="1195" y="1671"/>
                    <a:pt x="1517" y="1671"/>
                    <a:pt x="1829" y="1617"/>
                  </a:cubicBezTo>
                  <a:cubicBezTo>
                    <a:pt x="2141" y="1555"/>
                    <a:pt x="2453" y="1421"/>
                    <a:pt x="2650" y="1171"/>
                  </a:cubicBezTo>
                  <a:cubicBezTo>
                    <a:pt x="2828" y="948"/>
                    <a:pt x="2890" y="636"/>
                    <a:pt x="2774" y="377"/>
                  </a:cubicBezTo>
                  <a:cubicBezTo>
                    <a:pt x="2766" y="359"/>
                    <a:pt x="2757" y="342"/>
                    <a:pt x="2748" y="324"/>
                  </a:cubicBezTo>
                  <a:cubicBezTo>
                    <a:pt x="2739" y="306"/>
                    <a:pt x="2730" y="297"/>
                    <a:pt x="2721" y="279"/>
                  </a:cubicBezTo>
                  <a:cubicBezTo>
                    <a:pt x="2589" y="98"/>
                    <a:pt x="2359" y="1"/>
                    <a:pt x="2128" y="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794;p47">
              <a:extLst>
                <a:ext uri="{FF2B5EF4-FFF2-40B4-BE49-F238E27FC236}">
                  <a16:creationId xmlns:a16="http://schemas.microsoft.com/office/drawing/2014/main" id="{4CF68B43-068F-5481-266F-24BF3CEC27BE}"/>
                </a:ext>
              </a:extLst>
            </p:cNvPr>
            <p:cNvSpPr/>
            <p:nvPr/>
          </p:nvSpPr>
          <p:spPr>
            <a:xfrm>
              <a:off x="4733209" y="2600403"/>
              <a:ext cx="1299098" cy="1134798"/>
            </a:xfrm>
            <a:custGeom>
              <a:avLst/>
              <a:gdLst/>
              <a:ahLst/>
              <a:cxnLst/>
              <a:rect l="l" t="t" r="r" b="b"/>
              <a:pathLst>
                <a:path w="8405" h="7342" extrusionOk="0">
                  <a:moveTo>
                    <a:pt x="8378" y="1"/>
                  </a:moveTo>
                  <a:cubicBezTo>
                    <a:pt x="7842" y="242"/>
                    <a:pt x="7316" y="509"/>
                    <a:pt x="6808" y="795"/>
                  </a:cubicBezTo>
                  <a:cubicBezTo>
                    <a:pt x="6433" y="1009"/>
                    <a:pt x="6076" y="1223"/>
                    <a:pt x="5719" y="1464"/>
                  </a:cubicBezTo>
                  <a:cubicBezTo>
                    <a:pt x="5407" y="1660"/>
                    <a:pt x="5113" y="1874"/>
                    <a:pt x="4809" y="2097"/>
                  </a:cubicBezTo>
                  <a:cubicBezTo>
                    <a:pt x="4185" y="2570"/>
                    <a:pt x="3578" y="3078"/>
                    <a:pt x="3007" y="3623"/>
                  </a:cubicBezTo>
                  <a:cubicBezTo>
                    <a:pt x="2436" y="4167"/>
                    <a:pt x="1892" y="4747"/>
                    <a:pt x="1393" y="5362"/>
                  </a:cubicBezTo>
                  <a:cubicBezTo>
                    <a:pt x="893" y="5978"/>
                    <a:pt x="438" y="6620"/>
                    <a:pt x="19" y="7289"/>
                  </a:cubicBezTo>
                  <a:cubicBezTo>
                    <a:pt x="1" y="7319"/>
                    <a:pt x="23" y="7341"/>
                    <a:pt x="48" y="7341"/>
                  </a:cubicBezTo>
                  <a:cubicBezTo>
                    <a:pt x="60" y="7341"/>
                    <a:pt x="72" y="7336"/>
                    <a:pt x="81" y="7325"/>
                  </a:cubicBezTo>
                  <a:cubicBezTo>
                    <a:pt x="126" y="7245"/>
                    <a:pt x="179" y="7155"/>
                    <a:pt x="233" y="7075"/>
                  </a:cubicBezTo>
                  <a:cubicBezTo>
                    <a:pt x="661" y="6415"/>
                    <a:pt x="1134" y="5782"/>
                    <a:pt x="1633" y="5184"/>
                  </a:cubicBezTo>
                  <a:cubicBezTo>
                    <a:pt x="2142" y="4577"/>
                    <a:pt x="2686" y="4006"/>
                    <a:pt x="3266" y="3471"/>
                  </a:cubicBezTo>
                  <a:cubicBezTo>
                    <a:pt x="3846" y="2936"/>
                    <a:pt x="4452" y="2436"/>
                    <a:pt x="5095" y="1972"/>
                  </a:cubicBezTo>
                  <a:cubicBezTo>
                    <a:pt x="5300" y="1830"/>
                    <a:pt x="5505" y="1687"/>
                    <a:pt x="5719" y="1544"/>
                  </a:cubicBezTo>
                  <a:cubicBezTo>
                    <a:pt x="6165" y="1250"/>
                    <a:pt x="6620" y="973"/>
                    <a:pt x="7084" y="714"/>
                  </a:cubicBezTo>
                  <a:cubicBezTo>
                    <a:pt x="7521" y="482"/>
                    <a:pt x="7958" y="259"/>
                    <a:pt x="8404" y="54"/>
                  </a:cubicBezTo>
                  <a:cubicBezTo>
                    <a:pt x="8396" y="36"/>
                    <a:pt x="8387" y="19"/>
                    <a:pt x="83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795;p47">
              <a:extLst>
                <a:ext uri="{FF2B5EF4-FFF2-40B4-BE49-F238E27FC236}">
                  <a16:creationId xmlns:a16="http://schemas.microsoft.com/office/drawing/2014/main" id="{7F5AD2B7-2F9B-A44A-B1C3-0EE778652F59}"/>
                </a:ext>
              </a:extLst>
            </p:cNvPr>
            <p:cNvSpPr/>
            <p:nvPr/>
          </p:nvSpPr>
          <p:spPr>
            <a:xfrm>
              <a:off x="5451617" y="2476908"/>
              <a:ext cx="244209" cy="467088"/>
            </a:xfrm>
            <a:custGeom>
              <a:avLst/>
              <a:gdLst/>
              <a:ahLst/>
              <a:cxnLst/>
              <a:rect l="l" t="t" r="r" b="b"/>
              <a:pathLst>
                <a:path w="1580" h="3022" extrusionOk="0">
                  <a:moveTo>
                    <a:pt x="895" y="0"/>
                  </a:moveTo>
                  <a:cubicBezTo>
                    <a:pt x="701" y="0"/>
                    <a:pt x="503" y="91"/>
                    <a:pt x="358" y="229"/>
                  </a:cubicBezTo>
                  <a:cubicBezTo>
                    <a:pt x="188" y="407"/>
                    <a:pt x="90" y="639"/>
                    <a:pt x="45" y="880"/>
                  </a:cubicBezTo>
                  <a:cubicBezTo>
                    <a:pt x="1" y="1121"/>
                    <a:pt x="10" y="1371"/>
                    <a:pt x="19" y="1612"/>
                  </a:cubicBezTo>
                  <a:cubicBezTo>
                    <a:pt x="19" y="1852"/>
                    <a:pt x="27" y="2093"/>
                    <a:pt x="27" y="2334"/>
                  </a:cubicBezTo>
                  <a:cubicBezTo>
                    <a:pt x="36" y="2477"/>
                    <a:pt x="45" y="2718"/>
                    <a:pt x="54" y="2878"/>
                  </a:cubicBezTo>
                  <a:cubicBezTo>
                    <a:pt x="54" y="2968"/>
                    <a:pt x="54" y="3021"/>
                    <a:pt x="54" y="3021"/>
                  </a:cubicBezTo>
                  <a:cubicBezTo>
                    <a:pt x="54" y="3021"/>
                    <a:pt x="72" y="2994"/>
                    <a:pt x="108" y="2941"/>
                  </a:cubicBezTo>
                  <a:cubicBezTo>
                    <a:pt x="197" y="2789"/>
                    <a:pt x="411" y="2459"/>
                    <a:pt x="581" y="2290"/>
                  </a:cubicBezTo>
                  <a:cubicBezTo>
                    <a:pt x="804" y="2067"/>
                    <a:pt x="1044" y="1852"/>
                    <a:pt x="1241" y="1603"/>
                  </a:cubicBezTo>
                  <a:cubicBezTo>
                    <a:pt x="1437" y="1353"/>
                    <a:pt x="1580" y="1041"/>
                    <a:pt x="1562" y="728"/>
                  </a:cubicBezTo>
                  <a:cubicBezTo>
                    <a:pt x="1553" y="452"/>
                    <a:pt x="1392" y="166"/>
                    <a:pt x="1143" y="50"/>
                  </a:cubicBezTo>
                  <a:cubicBezTo>
                    <a:pt x="1116" y="41"/>
                    <a:pt x="1098" y="33"/>
                    <a:pt x="1071" y="24"/>
                  </a:cubicBezTo>
                  <a:cubicBezTo>
                    <a:pt x="1062" y="24"/>
                    <a:pt x="1044" y="24"/>
                    <a:pt x="1027" y="15"/>
                  </a:cubicBezTo>
                  <a:cubicBezTo>
                    <a:pt x="984" y="5"/>
                    <a:pt x="940" y="0"/>
                    <a:pt x="895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796;p47">
              <a:extLst>
                <a:ext uri="{FF2B5EF4-FFF2-40B4-BE49-F238E27FC236}">
                  <a16:creationId xmlns:a16="http://schemas.microsoft.com/office/drawing/2014/main" id="{AC27DCB3-9FDE-6AEC-DCD3-FFF3D9335174}"/>
                </a:ext>
              </a:extLst>
            </p:cNvPr>
            <p:cNvSpPr/>
            <p:nvPr/>
          </p:nvSpPr>
          <p:spPr>
            <a:xfrm>
              <a:off x="5459963" y="2480463"/>
              <a:ext cx="168319" cy="463533"/>
            </a:xfrm>
            <a:custGeom>
              <a:avLst/>
              <a:gdLst/>
              <a:ahLst/>
              <a:cxnLst/>
              <a:rect l="l" t="t" r="r" b="b"/>
              <a:pathLst>
                <a:path w="1089" h="2999" extrusionOk="0">
                  <a:moveTo>
                    <a:pt x="1017" y="1"/>
                  </a:moveTo>
                  <a:cubicBezTo>
                    <a:pt x="776" y="536"/>
                    <a:pt x="562" y="1089"/>
                    <a:pt x="375" y="1642"/>
                  </a:cubicBezTo>
                  <a:cubicBezTo>
                    <a:pt x="232" y="2044"/>
                    <a:pt x="107" y="2445"/>
                    <a:pt x="0" y="2855"/>
                  </a:cubicBezTo>
                  <a:cubicBezTo>
                    <a:pt x="0" y="2945"/>
                    <a:pt x="0" y="2998"/>
                    <a:pt x="0" y="2998"/>
                  </a:cubicBezTo>
                  <a:cubicBezTo>
                    <a:pt x="0" y="2998"/>
                    <a:pt x="18" y="2971"/>
                    <a:pt x="54" y="2918"/>
                  </a:cubicBezTo>
                  <a:cubicBezTo>
                    <a:pt x="188" y="2400"/>
                    <a:pt x="348" y="1892"/>
                    <a:pt x="527" y="1392"/>
                  </a:cubicBezTo>
                  <a:cubicBezTo>
                    <a:pt x="696" y="928"/>
                    <a:pt x="883" y="473"/>
                    <a:pt x="1089" y="27"/>
                  </a:cubicBezTo>
                  <a:cubicBezTo>
                    <a:pt x="1062" y="18"/>
                    <a:pt x="1044" y="10"/>
                    <a:pt x="10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797;p47">
              <a:extLst>
                <a:ext uri="{FF2B5EF4-FFF2-40B4-BE49-F238E27FC236}">
                  <a16:creationId xmlns:a16="http://schemas.microsoft.com/office/drawing/2014/main" id="{A00CD968-1094-7BB7-4BE1-A0D3D6630963}"/>
                </a:ext>
              </a:extLst>
            </p:cNvPr>
            <p:cNvSpPr/>
            <p:nvPr/>
          </p:nvSpPr>
          <p:spPr>
            <a:xfrm>
              <a:off x="5189633" y="2647081"/>
              <a:ext cx="240036" cy="481617"/>
            </a:xfrm>
            <a:custGeom>
              <a:avLst/>
              <a:gdLst/>
              <a:ahLst/>
              <a:cxnLst/>
              <a:rect l="l" t="t" r="r" b="b"/>
              <a:pathLst>
                <a:path w="1553" h="3116" extrusionOk="0">
                  <a:moveTo>
                    <a:pt x="823" y="0"/>
                  </a:moveTo>
                  <a:cubicBezTo>
                    <a:pt x="597" y="0"/>
                    <a:pt x="375" y="129"/>
                    <a:pt x="233" y="305"/>
                  </a:cubicBezTo>
                  <a:cubicBezTo>
                    <a:pt x="81" y="502"/>
                    <a:pt x="19" y="751"/>
                    <a:pt x="10" y="992"/>
                  </a:cubicBezTo>
                  <a:cubicBezTo>
                    <a:pt x="1" y="1242"/>
                    <a:pt x="36" y="1483"/>
                    <a:pt x="72" y="1724"/>
                  </a:cubicBezTo>
                  <a:cubicBezTo>
                    <a:pt x="108" y="1965"/>
                    <a:pt x="152" y="2206"/>
                    <a:pt x="188" y="2437"/>
                  </a:cubicBezTo>
                  <a:cubicBezTo>
                    <a:pt x="206" y="2580"/>
                    <a:pt x="250" y="2821"/>
                    <a:pt x="277" y="2973"/>
                  </a:cubicBezTo>
                  <a:cubicBezTo>
                    <a:pt x="295" y="3062"/>
                    <a:pt x="304" y="3115"/>
                    <a:pt x="304" y="3115"/>
                  </a:cubicBezTo>
                  <a:cubicBezTo>
                    <a:pt x="304" y="3115"/>
                    <a:pt x="313" y="3080"/>
                    <a:pt x="340" y="3035"/>
                  </a:cubicBezTo>
                  <a:cubicBezTo>
                    <a:pt x="411" y="2866"/>
                    <a:pt x="581" y="2509"/>
                    <a:pt x="723" y="2322"/>
                  </a:cubicBezTo>
                  <a:cubicBezTo>
                    <a:pt x="920" y="2063"/>
                    <a:pt x="1134" y="1831"/>
                    <a:pt x="1294" y="1554"/>
                  </a:cubicBezTo>
                  <a:cubicBezTo>
                    <a:pt x="1446" y="1278"/>
                    <a:pt x="1553" y="957"/>
                    <a:pt x="1491" y="644"/>
                  </a:cubicBezTo>
                  <a:cubicBezTo>
                    <a:pt x="1446" y="368"/>
                    <a:pt x="1241" y="109"/>
                    <a:pt x="982" y="29"/>
                  </a:cubicBezTo>
                  <a:cubicBezTo>
                    <a:pt x="955" y="20"/>
                    <a:pt x="937" y="20"/>
                    <a:pt x="911" y="11"/>
                  </a:cubicBezTo>
                  <a:cubicBezTo>
                    <a:pt x="902" y="11"/>
                    <a:pt x="884" y="11"/>
                    <a:pt x="866" y="2"/>
                  </a:cubicBezTo>
                  <a:cubicBezTo>
                    <a:pt x="852" y="1"/>
                    <a:pt x="837" y="0"/>
                    <a:pt x="823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798;p47">
              <a:extLst>
                <a:ext uri="{FF2B5EF4-FFF2-40B4-BE49-F238E27FC236}">
                  <a16:creationId xmlns:a16="http://schemas.microsoft.com/office/drawing/2014/main" id="{B8774DB9-CDA1-79EB-8559-AB2F4E95ED47}"/>
                </a:ext>
              </a:extLst>
            </p:cNvPr>
            <p:cNvSpPr/>
            <p:nvPr/>
          </p:nvSpPr>
          <p:spPr>
            <a:xfrm>
              <a:off x="5232447" y="2648626"/>
              <a:ext cx="109121" cy="480071"/>
            </a:xfrm>
            <a:custGeom>
              <a:avLst/>
              <a:gdLst/>
              <a:ahLst/>
              <a:cxnLst/>
              <a:rect l="l" t="t" r="r" b="b"/>
              <a:pathLst>
                <a:path w="706" h="3106" extrusionOk="0">
                  <a:moveTo>
                    <a:pt x="634" y="1"/>
                  </a:moveTo>
                  <a:cubicBezTo>
                    <a:pt x="464" y="563"/>
                    <a:pt x="321" y="1134"/>
                    <a:pt x="214" y="1714"/>
                  </a:cubicBezTo>
                  <a:cubicBezTo>
                    <a:pt x="125" y="2124"/>
                    <a:pt x="54" y="2543"/>
                    <a:pt x="0" y="2963"/>
                  </a:cubicBezTo>
                  <a:cubicBezTo>
                    <a:pt x="18" y="3052"/>
                    <a:pt x="27" y="3105"/>
                    <a:pt x="27" y="3105"/>
                  </a:cubicBezTo>
                  <a:cubicBezTo>
                    <a:pt x="27" y="3105"/>
                    <a:pt x="36" y="3070"/>
                    <a:pt x="63" y="3025"/>
                  </a:cubicBezTo>
                  <a:cubicBezTo>
                    <a:pt x="134" y="2490"/>
                    <a:pt x="223" y="1964"/>
                    <a:pt x="339" y="1446"/>
                  </a:cubicBezTo>
                  <a:cubicBezTo>
                    <a:pt x="437" y="964"/>
                    <a:pt x="562" y="492"/>
                    <a:pt x="705" y="19"/>
                  </a:cubicBezTo>
                  <a:cubicBezTo>
                    <a:pt x="678" y="10"/>
                    <a:pt x="660" y="10"/>
                    <a:pt x="6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799;p47">
              <a:extLst>
                <a:ext uri="{FF2B5EF4-FFF2-40B4-BE49-F238E27FC236}">
                  <a16:creationId xmlns:a16="http://schemas.microsoft.com/office/drawing/2014/main" id="{43F1C7C5-CEE9-14D0-9AE5-D2AF7EC305EE}"/>
                </a:ext>
              </a:extLst>
            </p:cNvPr>
            <p:cNvSpPr/>
            <p:nvPr/>
          </p:nvSpPr>
          <p:spPr>
            <a:xfrm>
              <a:off x="4942796" y="2905972"/>
              <a:ext cx="240190" cy="480535"/>
            </a:xfrm>
            <a:custGeom>
              <a:avLst/>
              <a:gdLst/>
              <a:ahLst/>
              <a:cxnLst/>
              <a:rect l="l" t="t" r="r" b="b"/>
              <a:pathLst>
                <a:path w="1554" h="3109" extrusionOk="0">
                  <a:moveTo>
                    <a:pt x="811" y="1"/>
                  </a:moveTo>
                  <a:cubicBezTo>
                    <a:pt x="585" y="1"/>
                    <a:pt x="372" y="128"/>
                    <a:pt x="242" y="308"/>
                  </a:cubicBezTo>
                  <a:cubicBezTo>
                    <a:pt x="90" y="504"/>
                    <a:pt x="28" y="754"/>
                    <a:pt x="10" y="994"/>
                  </a:cubicBezTo>
                  <a:cubicBezTo>
                    <a:pt x="1" y="1235"/>
                    <a:pt x="37" y="1485"/>
                    <a:pt x="81" y="1726"/>
                  </a:cubicBezTo>
                  <a:cubicBezTo>
                    <a:pt x="117" y="1958"/>
                    <a:pt x="152" y="2199"/>
                    <a:pt x="188" y="2440"/>
                  </a:cubicBezTo>
                  <a:cubicBezTo>
                    <a:pt x="215" y="2573"/>
                    <a:pt x="260" y="2814"/>
                    <a:pt x="286" y="2975"/>
                  </a:cubicBezTo>
                  <a:cubicBezTo>
                    <a:pt x="295" y="3055"/>
                    <a:pt x="304" y="3109"/>
                    <a:pt x="304" y="3109"/>
                  </a:cubicBezTo>
                  <a:cubicBezTo>
                    <a:pt x="304" y="3109"/>
                    <a:pt x="322" y="3082"/>
                    <a:pt x="340" y="3028"/>
                  </a:cubicBezTo>
                  <a:cubicBezTo>
                    <a:pt x="420" y="2868"/>
                    <a:pt x="581" y="2511"/>
                    <a:pt x="732" y="2315"/>
                  </a:cubicBezTo>
                  <a:cubicBezTo>
                    <a:pt x="920" y="2065"/>
                    <a:pt x="1134" y="1824"/>
                    <a:pt x="1294" y="1548"/>
                  </a:cubicBezTo>
                  <a:cubicBezTo>
                    <a:pt x="1455" y="1271"/>
                    <a:pt x="1553" y="950"/>
                    <a:pt x="1500" y="638"/>
                  </a:cubicBezTo>
                  <a:cubicBezTo>
                    <a:pt x="1446" y="361"/>
                    <a:pt x="1250" y="102"/>
                    <a:pt x="982" y="31"/>
                  </a:cubicBezTo>
                  <a:cubicBezTo>
                    <a:pt x="964" y="22"/>
                    <a:pt x="938" y="13"/>
                    <a:pt x="920" y="13"/>
                  </a:cubicBezTo>
                  <a:cubicBezTo>
                    <a:pt x="902" y="4"/>
                    <a:pt x="884" y="4"/>
                    <a:pt x="875" y="4"/>
                  </a:cubicBezTo>
                  <a:cubicBezTo>
                    <a:pt x="854" y="2"/>
                    <a:pt x="832" y="1"/>
                    <a:pt x="811" y="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800;p47">
              <a:extLst>
                <a:ext uri="{FF2B5EF4-FFF2-40B4-BE49-F238E27FC236}">
                  <a16:creationId xmlns:a16="http://schemas.microsoft.com/office/drawing/2014/main" id="{C75F4600-7B7E-47B7-6BC2-FFDD31D1C7B9}"/>
                </a:ext>
              </a:extLst>
            </p:cNvPr>
            <p:cNvSpPr/>
            <p:nvPr/>
          </p:nvSpPr>
          <p:spPr>
            <a:xfrm>
              <a:off x="4987001" y="2907982"/>
              <a:ext cx="107730" cy="478525"/>
            </a:xfrm>
            <a:custGeom>
              <a:avLst/>
              <a:gdLst/>
              <a:ahLst/>
              <a:cxnLst/>
              <a:rect l="l" t="t" r="r" b="b"/>
              <a:pathLst>
                <a:path w="697" h="3096" extrusionOk="0">
                  <a:moveTo>
                    <a:pt x="634" y="0"/>
                  </a:moveTo>
                  <a:cubicBezTo>
                    <a:pt x="464" y="562"/>
                    <a:pt x="321" y="1133"/>
                    <a:pt x="205" y="1704"/>
                  </a:cubicBezTo>
                  <a:cubicBezTo>
                    <a:pt x="125" y="2123"/>
                    <a:pt x="54" y="2543"/>
                    <a:pt x="0" y="2962"/>
                  </a:cubicBezTo>
                  <a:cubicBezTo>
                    <a:pt x="9" y="3042"/>
                    <a:pt x="18" y="3096"/>
                    <a:pt x="18" y="3096"/>
                  </a:cubicBezTo>
                  <a:cubicBezTo>
                    <a:pt x="18" y="3096"/>
                    <a:pt x="36" y="3069"/>
                    <a:pt x="54" y="3015"/>
                  </a:cubicBezTo>
                  <a:cubicBezTo>
                    <a:pt x="125" y="2489"/>
                    <a:pt x="214" y="1963"/>
                    <a:pt x="330" y="1436"/>
                  </a:cubicBezTo>
                  <a:cubicBezTo>
                    <a:pt x="437" y="955"/>
                    <a:pt x="553" y="482"/>
                    <a:pt x="696" y="18"/>
                  </a:cubicBezTo>
                  <a:cubicBezTo>
                    <a:pt x="678" y="9"/>
                    <a:pt x="652" y="0"/>
                    <a:pt x="6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801;p47">
              <a:extLst>
                <a:ext uri="{FF2B5EF4-FFF2-40B4-BE49-F238E27FC236}">
                  <a16:creationId xmlns:a16="http://schemas.microsoft.com/office/drawing/2014/main" id="{12296236-0D72-141B-CB2E-AC8BC40F0CC3}"/>
                </a:ext>
              </a:extLst>
            </p:cNvPr>
            <p:cNvSpPr/>
            <p:nvPr/>
          </p:nvSpPr>
          <p:spPr>
            <a:xfrm>
              <a:off x="5501231" y="2834719"/>
              <a:ext cx="486872" cy="229834"/>
            </a:xfrm>
            <a:custGeom>
              <a:avLst/>
              <a:gdLst/>
              <a:ahLst/>
              <a:cxnLst/>
              <a:rect l="l" t="t" r="r" b="b"/>
              <a:pathLst>
                <a:path w="3150" h="1487" extrusionOk="0">
                  <a:moveTo>
                    <a:pt x="2139" y="0"/>
                  </a:moveTo>
                  <a:cubicBezTo>
                    <a:pt x="2119" y="0"/>
                    <a:pt x="2099" y="1"/>
                    <a:pt x="2079" y="1"/>
                  </a:cubicBezTo>
                  <a:cubicBezTo>
                    <a:pt x="1839" y="19"/>
                    <a:pt x="1598" y="82"/>
                    <a:pt x="1357" y="144"/>
                  </a:cubicBezTo>
                  <a:cubicBezTo>
                    <a:pt x="1125" y="198"/>
                    <a:pt x="893" y="260"/>
                    <a:pt x="661" y="322"/>
                  </a:cubicBezTo>
                  <a:cubicBezTo>
                    <a:pt x="527" y="358"/>
                    <a:pt x="286" y="421"/>
                    <a:pt x="135" y="465"/>
                  </a:cubicBezTo>
                  <a:cubicBezTo>
                    <a:pt x="54" y="483"/>
                    <a:pt x="1" y="501"/>
                    <a:pt x="1" y="501"/>
                  </a:cubicBezTo>
                  <a:cubicBezTo>
                    <a:pt x="1" y="501"/>
                    <a:pt x="28" y="510"/>
                    <a:pt x="90" y="528"/>
                  </a:cubicBezTo>
                  <a:cubicBezTo>
                    <a:pt x="251" y="581"/>
                    <a:pt x="625" y="715"/>
                    <a:pt x="831" y="840"/>
                  </a:cubicBezTo>
                  <a:cubicBezTo>
                    <a:pt x="1098" y="1009"/>
                    <a:pt x="1357" y="1206"/>
                    <a:pt x="1651" y="1331"/>
                  </a:cubicBezTo>
                  <a:cubicBezTo>
                    <a:pt x="1849" y="1423"/>
                    <a:pt x="2069" y="1486"/>
                    <a:pt x="2289" y="1486"/>
                  </a:cubicBezTo>
                  <a:cubicBezTo>
                    <a:pt x="2386" y="1486"/>
                    <a:pt x="2483" y="1474"/>
                    <a:pt x="2579" y="1447"/>
                  </a:cubicBezTo>
                  <a:cubicBezTo>
                    <a:pt x="2847" y="1375"/>
                    <a:pt x="3079" y="1152"/>
                    <a:pt x="3132" y="876"/>
                  </a:cubicBezTo>
                  <a:cubicBezTo>
                    <a:pt x="3141" y="858"/>
                    <a:pt x="3141" y="831"/>
                    <a:pt x="3141" y="813"/>
                  </a:cubicBezTo>
                  <a:cubicBezTo>
                    <a:pt x="3150" y="795"/>
                    <a:pt x="3150" y="777"/>
                    <a:pt x="3150" y="769"/>
                  </a:cubicBezTo>
                  <a:cubicBezTo>
                    <a:pt x="3150" y="519"/>
                    <a:pt x="2989" y="296"/>
                    <a:pt x="2784" y="162"/>
                  </a:cubicBezTo>
                  <a:cubicBezTo>
                    <a:pt x="2596" y="47"/>
                    <a:pt x="2362" y="0"/>
                    <a:pt x="2139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1802;p47">
              <a:extLst>
                <a:ext uri="{FF2B5EF4-FFF2-40B4-BE49-F238E27FC236}">
                  <a16:creationId xmlns:a16="http://schemas.microsoft.com/office/drawing/2014/main" id="{BC9966DB-06DA-6D55-9EEE-697DBDB8E9C4}"/>
                </a:ext>
              </a:extLst>
            </p:cNvPr>
            <p:cNvSpPr/>
            <p:nvPr/>
          </p:nvSpPr>
          <p:spPr>
            <a:xfrm>
              <a:off x="5501231" y="2906591"/>
              <a:ext cx="485635" cy="63525"/>
            </a:xfrm>
            <a:custGeom>
              <a:avLst/>
              <a:gdLst/>
              <a:ahLst/>
              <a:cxnLst/>
              <a:rect l="l" t="t" r="r" b="b"/>
              <a:pathLst>
                <a:path w="3142" h="411" extrusionOk="0">
                  <a:moveTo>
                    <a:pt x="135" y="0"/>
                  </a:moveTo>
                  <a:cubicBezTo>
                    <a:pt x="54" y="18"/>
                    <a:pt x="1" y="36"/>
                    <a:pt x="1" y="36"/>
                  </a:cubicBezTo>
                  <a:cubicBezTo>
                    <a:pt x="1" y="36"/>
                    <a:pt x="28" y="45"/>
                    <a:pt x="90" y="63"/>
                  </a:cubicBezTo>
                  <a:cubicBezTo>
                    <a:pt x="616" y="80"/>
                    <a:pt x="1152" y="125"/>
                    <a:pt x="1678" y="188"/>
                  </a:cubicBezTo>
                  <a:cubicBezTo>
                    <a:pt x="2169" y="241"/>
                    <a:pt x="2650" y="321"/>
                    <a:pt x="3132" y="411"/>
                  </a:cubicBezTo>
                  <a:cubicBezTo>
                    <a:pt x="3141" y="393"/>
                    <a:pt x="3141" y="366"/>
                    <a:pt x="3141" y="348"/>
                  </a:cubicBezTo>
                  <a:cubicBezTo>
                    <a:pt x="2570" y="232"/>
                    <a:pt x="1990" y="143"/>
                    <a:pt x="1401" y="89"/>
                  </a:cubicBezTo>
                  <a:cubicBezTo>
                    <a:pt x="982" y="45"/>
                    <a:pt x="563" y="9"/>
                    <a:pt x="1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1803;p47">
              <a:extLst>
                <a:ext uri="{FF2B5EF4-FFF2-40B4-BE49-F238E27FC236}">
                  <a16:creationId xmlns:a16="http://schemas.microsoft.com/office/drawing/2014/main" id="{E217C221-5384-D89C-804C-D6DEFAD958EF}"/>
                </a:ext>
              </a:extLst>
            </p:cNvPr>
            <p:cNvSpPr/>
            <p:nvPr/>
          </p:nvSpPr>
          <p:spPr>
            <a:xfrm>
              <a:off x="5250376" y="3008756"/>
              <a:ext cx="488263" cy="227825"/>
            </a:xfrm>
            <a:custGeom>
              <a:avLst/>
              <a:gdLst/>
              <a:ahLst/>
              <a:cxnLst/>
              <a:rect l="l" t="t" r="r" b="b"/>
              <a:pathLst>
                <a:path w="3159" h="1474" extrusionOk="0">
                  <a:moveTo>
                    <a:pt x="2247" y="0"/>
                  </a:moveTo>
                  <a:cubicBezTo>
                    <a:pt x="2173" y="0"/>
                    <a:pt x="2098" y="6"/>
                    <a:pt x="2025" y="17"/>
                  </a:cubicBezTo>
                  <a:cubicBezTo>
                    <a:pt x="1784" y="44"/>
                    <a:pt x="1552" y="133"/>
                    <a:pt x="1321" y="213"/>
                  </a:cubicBezTo>
                  <a:cubicBezTo>
                    <a:pt x="1098" y="294"/>
                    <a:pt x="866" y="374"/>
                    <a:pt x="643" y="454"/>
                  </a:cubicBezTo>
                  <a:cubicBezTo>
                    <a:pt x="509" y="508"/>
                    <a:pt x="277" y="588"/>
                    <a:pt x="134" y="651"/>
                  </a:cubicBezTo>
                  <a:cubicBezTo>
                    <a:pt x="54" y="677"/>
                    <a:pt x="0" y="695"/>
                    <a:pt x="0" y="695"/>
                  </a:cubicBezTo>
                  <a:cubicBezTo>
                    <a:pt x="0" y="695"/>
                    <a:pt x="36" y="704"/>
                    <a:pt x="89" y="722"/>
                  </a:cubicBezTo>
                  <a:cubicBezTo>
                    <a:pt x="259" y="758"/>
                    <a:pt x="643" y="856"/>
                    <a:pt x="857" y="963"/>
                  </a:cubicBezTo>
                  <a:cubicBezTo>
                    <a:pt x="1142" y="1106"/>
                    <a:pt x="1419" y="1275"/>
                    <a:pt x="1722" y="1373"/>
                  </a:cubicBezTo>
                  <a:cubicBezTo>
                    <a:pt x="1893" y="1435"/>
                    <a:pt x="2079" y="1474"/>
                    <a:pt x="2263" y="1474"/>
                  </a:cubicBezTo>
                  <a:cubicBezTo>
                    <a:pt x="2395" y="1474"/>
                    <a:pt x="2526" y="1454"/>
                    <a:pt x="2650" y="1409"/>
                  </a:cubicBezTo>
                  <a:cubicBezTo>
                    <a:pt x="2917" y="1302"/>
                    <a:pt x="3132" y="1061"/>
                    <a:pt x="3158" y="784"/>
                  </a:cubicBezTo>
                  <a:cubicBezTo>
                    <a:pt x="3158" y="767"/>
                    <a:pt x="3158" y="740"/>
                    <a:pt x="3158" y="722"/>
                  </a:cubicBezTo>
                  <a:cubicBezTo>
                    <a:pt x="3158" y="704"/>
                    <a:pt x="3158" y="686"/>
                    <a:pt x="3158" y="668"/>
                  </a:cubicBezTo>
                  <a:cubicBezTo>
                    <a:pt x="3140" y="428"/>
                    <a:pt x="2962" y="213"/>
                    <a:pt x="2739" y="106"/>
                  </a:cubicBezTo>
                  <a:cubicBezTo>
                    <a:pt x="2590" y="32"/>
                    <a:pt x="2419" y="0"/>
                    <a:pt x="224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1804;p47">
              <a:extLst>
                <a:ext uri="{FF2B5EF4-FFF2-40B4-BE49-F238E27FC236}">
                  <a16:creationId xmlns:a16="http://schemas.microsoft.com/office/drawing/2014/main" id="{57F93543-CC3E-6366-93D3-A1EAE6F1E7A4}"/>
                </a:ext>
              </a:extLst>
            </p:cNvPr>
            <p:cNvSpPr/>
            <p:nvPr/>
          </p:nvSpPr>
          <p:spPr>
            <a:xfrm>
              <a:off x="5250376" y="3103658"/>
              <a:ext cx="488263" cy="26430"/>
            </a:xfrm>
            <a:custGeom>
              <a:avLst/>
              <a:gdLst/>
              <a:ahLst/>
              <a:cxnLst/>
              <a:rect l="l" t="t" r="r" b="b"/>
              <a:pathLst>
                <a:path w="3159" h="171" extrusionOk="0">
                  <a:moveTo>
                    <a:pt x="1401" y="1"/>
                  </a:moveTo>
                  <a:cubicBezTo>
                    <a:pt x="982" y="1"/>
                    <a:pt x="553" y="10"/>
                    <a:pt x="134" y="37"/>
                  </a:cubicBezTo>
                  <a:cubicBezTo>
                    <a:pt x="54" y="63"/>
                    <a:pt x="0" y="81"/>
                    <a:pt x="0" y="81"/>
                  </a:cubicBezTo>
                  <a:cubicBezTo>
                    <a:pt x="0" y="81"/>
                    <a:pt x="36" y="90"/>
                    <a:pt x="89" y="108"/>
                  </a:cubicBezTo>
                  <a:cubicBezTo>
                    <a:pt x="446" y="84"/>
                    <a:pt x="799" y="72"/>
                    <a:pt x="1153" y="72"/>
                  </a:cubicBezTo>
                  <a:cubicBezTo>
                    <a:pt x="1330" y="72"/>
                    <a:pt x="1508" y="75"/>
                    <a:pt x="1686" y="81"/>
                  </a:cubicBezTo>
                  <a:cubicBezTo>
                    <a:pt x="2177" y="90"/>
                    <a:pt x="2668" y="126"/>
                    <a:pt x="3158" y="170"/>
                  </a:cubicBezTo>
                  <a:cubicBezTo>
                    <a:pt x="3158" y="153"/>
                    <a:pt x="3158" y="126"/>
                    <a:pt x="3158" y="108"/>
                  </a:cubicBezTo>
                  <a:cubicBezTo>
                    <a:pt x="2578" y="46"/>
                    <a:pt x="1990" y="10"/>
                    <a:pt x="1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1805;p47">
              <a:extLst>
                <a:ext uri="{FF2B5EF4-FFF2-40B4-BE49-F238E27FC236}">
                  <a16:creationId xmlns:a16="http://schemas.microsoft.com/office/drawing/2014/main" id="{DC4ABA20-0811-09A3-1F89-414C56B6B88E}"/>
                </a:ext>
              </a:extLst>
            </p:cNvPr>
            <p:cNvSpPr/>
            <p:nvPr/>
          </p:nvSpPr>
          <p:spPr>
            <a:xfrm>
              <a:off x="5013122" y="3190985"/>
              <a:ext cx="486872" cy="230144"/>
            </a:xfrm>
            <a:custGeom>
              <a:avLst/>
              <a:gdLst/>
              <a:ahLst/>
              <a:cxnLst/>
              <a:rect l="l" t="t" r="r" b="b"/>
              <a:pathLst>
                <a:path w="3150" h="1489" extrusionOk="0">
                  <a:moveTo>
                    <a:pt x="2311" y="1"/>
                  </a:moveTo>
                  <a:cubicBezTo>
                    <a:pt x="2166" y="1"/>
                    <a:pt x="2020" y="27"/>
                    <a:pt x="1883" y="69"/>
                  </a:cubicBezTo>
                  <a:cubicBezTo>
                    <a:pt x="1651" y="141"/>
                    <a:pt x="1437" y="266"/>
                    <a:pt x="1223" y="382"/>
                  </a:cubicBezTo>
                  <a:cubicBezTo>
                    <a:pt x="1018" y="506"/>
                    <a:pt x="804" y="622"/>
                    <a:pt x="599" y="738"/>
                  </a:cubicBezTo>
                  <a:cubicBezTo>
                    <a:pt x="474" y="810"/>
                    <a:pt x="260" y="935"/>
                    <a:pt x="126" y="1006"/>
                  </a:cubicBezTo>
                  <a:cubicBezTo>
                    <a:pt x="54" y="1051"/>
                    <a:pt x="1" y="1086"/>
                    <a:pt x="1" y="1086"/>
                  </a:cubicBezTo>
                  <a:lnTo>
                    <a:pt x="99" y="1086"/>
                  </a:lnTo>
                  <a:cubicBezTo>
                    <a:pt x="268" y="1095"/>
                    <a:pt x="670" y="1131"/>
                    <a:pt x="893" y="1202"/>
                  </a:cubicBezTo>
                  <a:cubicBezTo>
                    <a:pt x="1196" y="1291"/>
                    <a:pt x="1500" y="1407"/>
                    <a:pt x="1812" y="1461"/>
                  </a:cubicBezTo>
                  <a:cubicBezTo>
                    <a:pt x="1913" y="1478"/>
                    <a:pt x="2016" y="1488"/>
                    <a:pt x="2120" y="1488"/>
                  </a:cubicBezTo>
                  <a:cubicBezTo>
                    <a:pt x="2336" y="1488"/>
                    <a:pt x="2552" y="1445"/>
                    <a:pt x="2740" y="1336"/>
                  </a:cubicBezTo>
                  <a:cubicBezTo>
                    <a:pt x="2980" y="1193"/>
                    <a:pt x="3150" y="917"/>
                    <a:pt x="3132" y="640"/>
                  </a:cubicBezTo>
                  <a:cubicBezTo>
                    <a:pt x="3132" y="622"/>
                    <a:pt x="3132" y="596"/>
                    <a:pt x="3123" y="578"/>
                  </a:cubicBezTo>
                  <a:cubicBezTo>
                    <a:pt x="3123" y="560"/>
                    <a:pt x="3114" y="542"/>
                    <a:pt x="3114" y="533"/>
                  </a:cubicBezTo>
                  <a:cubicBezTo>
                    <a:pt x="3052" y="292"/>
                    <a:pt x="2847" y="114"/>
                    <a:pt x="2606" y="43"/>
                  </a:cubicBezTo>
                  <a:cubicBezTo>
                    <a:pt x="2511" y="13"/>
                    <a:pt x="2411" y="1"/>
                    <a:pt x="2311" y="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1806;p47">
              <a:extLst>
                <a:ext uri="{FF2B5EF4-FFF2-40B4-BE49-F238E27FC236}">
                  <a16:creationId xmlns:a16="http://schemas.microsoft.com/office/drawing/2014/main" id="{D85AD087-E596-7A29-63F0-62931F02E9DB}"/>
                </a:ext>
              </a:extLst>
            </p:cNvPr>
            <p:cNvSpPr/>
            <p:nvPr/>
          </p:nvSpPr>
          <p:spPr>
            <a:xfrm>
              <a:off x="5013122" y="3280168"/>
              <a:ext cx="484244" cy="78827"/>
            </a:xfrm>
            <a:custGeom>
              <a:avLst/>
              <a:gdLst/>
              <a:ahLst/>
              <a:cxnLst/>
              <a:rect l="l" t="t" r="r" b="b"/>
              <a:pathLst>
                <a:path w="3133" h="510" extrusionOk="0">
                  <a:moveTo>
                    <a:pt x="3123" y="1"/>
                  </a:moveTo>
                  <a:cubicBezTo>
                    <a:pt x="2534" y="36"/>
                    <a:pt x="1955" y="99"/>
                    <a:pt x="1375" y="188"/>
                  </a:cubicBezTo>
                  <a:cubicBezTo>
                    <a:pt x="955" y="259"/>
                    <a:pt x="536" y="340"/>
                    <a:pt x="126" y="429"/>
                  </a:cubicBezTo>
                  <a:cubicBezTo>
                    <a:pt x="54" y="474"/>
                    <a:pt x="1" y="509"/>
                    <a:pt x="1" y="509"/>
                  </a:cubicBezTo>
                  <a:lnTo>
                    <a:pt x="99" y="509"/>
                  </a:lnTo>
                  <a:cubicBezTo>
                    <a:pt x="616" y="393"/>
                    <a:pt x="1143" y="295"/>
                    <a:pt x="1669" y="215"/>
                  </a:cubicBezTo>
                  <a:cubicBezTo>
                    <a:pt x="2151" y="144"/>
                    <a:pt x="2641" y="99"/>
                    <a:pt x="3132" y="63"/>
                  </a:cubicBezTo>
                  <a:cubicBezTo>
                    <a:pt x="3132" y="45"/>
                    <a:pt x="3132" y="19"/>
                    <a:pt x="3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1807;p47">
              <a:extLst>
                <a:ext uri="{FF2B5EF4-FFF2-40B4-BE49-F238E27FC236}">
                  <a16:creationId xmlns:a16="http://schemas.microsoft.com/office/drawing/2014/main" id="{DBF1788A-9F12-6C41-A255-A2D39BBDE096}"/>
                </a:ext>
              </a:extLst>
            </p:cNvPr>
            <p:cNvSpPr/>
            <p:nvPr/>
          </p:nvSpPr>
          <p:spPr>
            <a:xfrm>
              <a:off x="3583262" y="2254338"/>
              <a:ext cx="1130779" cy="1320273"/>
            </a:xfrm>
            <a:custGeom>
              <a:avLst/>
              <a:gdLst/>
              <a:ahLst/>
              <a:cxnLst/>
              <a:rect l="l" t="t" r="r" b="b"/>
              <a:pathLst>
                <a:path w="7316" h="8542" extrusionOk="0">
                  <a:moveTo>
                    <a:pt x="3031" y="2299"/>
                  </a:moveTo>
                  <a:cubicBezTo>
                    <a:pt x="3066" y="2299"/>
                    <a:pt x="3099" y="2311"/>
                    <a:pt x="3123" y="2338"/>
                  </a:cubicBezTo>
                  <a:cubicBezTo>
                    <a:pt x="3168" y="2374"/>
                    <a:pt x="3177" y="2427"/>
                    <a:pt x="3186" y="2481"/>
                  </a:cubicBezTo>
                  <a:cubicBezTo>
                    <a:pt x="3194" y="2606"/>
                    <a:pt x="3194" y="2962"/>
                    <a:pt x="3034" y="2989"/>
                  </a:cubicBezTo>
                  <a:cubicBezTo>
                    <a:pt x="3023" y="2991"/>
                    <a:pt x="3012" y="2992"/>
                    <a:pt x="3002" y="2992"/>
                  </a:cubicBezTo>
                  <a:cubicBezTo>
                    <a:pt x="2851" y="2992"/>
                    <a:pt x="2819" y="2750"/>
                    <a:pt x="2811" y="2641"/>
                  </a:cubicBezTo>
                  <a:cubicBezTo>
                    <a:pt x="2811" y="2552"/>
                    <a:pt x="2820" y="2445"/>
                    <a:pt x="2873" y="2374"/>
                  </a:cubicBezTo>
                  <a:cubicBezTo>
                    <a:pt x="2912" y="2329"/>
                    <a:pt x="2974" y="2299"/>
                    <a:pt x="3031" y="2299"/>
                  </a:cubicBezTo>
                  <a:close/>
                  <a:moveTo>
                    <a:pt x="5260" y="4241"/>
                  </a:moveTo>
                  <a:cubicBezTo>
                    <a:pt x="5273" y="4241"/>
                    <a:pt x="5286" y="4243"/>
                    <a:pt x="5300" y="4247"/>
                  </a:cubicBezTo>
                  <a:cubicBezTo>
                    <a:pt x="5362" y="4274"/>
                    <a:pt x="5389" y="4354"/>
                    <a:pt x="5398" y="4425"/>
                  </a:cubicBezTo>
                  <a:cubicBezTo>
                    <a:pt x="5407" y="4515"/>
                    <a:pt x="5389" y="4613"/>
                    <a:pt x="5362" y="4693"/>
                  </a:cubicBezTo>
                  <a:cubicBezTo>
                    <a:pt x="5332" y="4768"/>
                    <a:pt x="5251" y="4894"/>
                    <a:pt x="5162" y="4894"/>
                  </a:cubicBezTo>
                  <a:cubicBezTo>
                    <a:pt x="5146" y="4894"/>
                    <a:pt x="5129" y="4890"/>
                    <a:pt x="5112" y="4880"/>
                  </a:cubicBezTo>
                  <a:cubicBezTo>
                    <a:pt x="5023" y="4827"/>
                    <a:pt x="5023" y="4648"/>
                    <a:pt x="5032" y="4559"/>
                  </a:cubicBezTo>
                  <a:cubicBezTo>
                    <a:pt x="5032" y="4470"/>
                    <a:pt x="5059" y="4372"/>
                    <a:pt x="5130" y="4300"/>
                  </a:cubicBezTo>
                  <a:cubicBezTo>
                    <a:pt x="5165" y="4265"/>
                    <a:pt x="5211" y="4241"/>
                    <a:pt x="5260" y="4241"/>
                  </a:cubicBezTo>
                  <a:close/>
                  <a:moveTo>
                    <a:pt x="2378" y="5122"/>
                  </a:moveTo>
                  <a:cubicBezTo>
                    <a:pt x="2400" y="5122"/>
                    <a:pt x="2422" y="5124"/>
                    <a:pt x="2445" y="5130"/>
                  </a:cubicBezTo>
                  <a:cubicBezTo>
                    <a:pt x="2508" y="5148"/>
                    <a:pt x="2561" y="5184"/>
                    <a:pt x="2615" y="5228"/>
                  </a:cubicBezTo>
                  <a:cubicBezTo>
                    <a:pt x="2748" y="5326"/>
                    <a:pt x="2873" y="5433"/>
                    <a:pt x="3007" y="5532"/>
                  </a:cubicBezTo>
                  <a:cubicBezTo>
                    <a:pt x="3025" y="5549"/>
                    <a:pt x="3052" y="5567"/>
                    <a:pt x="3052" y="5594"/>
                  </a:cubicBezTo>
                  <a:cubicBezTo>
                    <a:pt x="3061" y="5621"/>
                    <a:pt x="3043" y="5648"/>
                    <a:pt x="3025" y="5674"/>
                  </a:cubicBezTo>
                  <a:cubicBezTo>
                    <a:pt x="3007" y="5692"/>
                    <a:pt x="2971" y="5701"/>
                    <a:pt x="2945" y="5710"/>
                  </a:cubicBezTo>
                  <a:cubicBezTo>
                    <a:pt x="2874" y="5731"/>
                    <a:pt x="2795" y="5743"/>
                    <a:pt x="2716" y="5743"/>
                  </a:cubicBezTo>
                  <a:cubicBezTo>
                    <a:pt x="2465" y="5743"/>
                    <a:pt x="2211" y="5627"/>
                    <a:pt x="2204" y="5335"/>
                  </a:cubicBezTo>
                  <a:cubicBezTo>
                    <a:pt x="2195" y="5273"/>
                    <a:pt x="2213" y="5210"/>
                    <a:pt x="2258" y="5166"/>
                  </a:cubicBezTo>
                  <a:cubicBezTo>
                    <a:pt x="2288" y="5135"/>
                    <a:pt x="2331" y="5122"/>
                    <a:pt x="2378" y="5122"/>
                  </a:cubicBezTo>
                  <a:close/>
                  <a:moveTo>
                    <a:pt x="1205" y="1"/>
                  </a:moveTo>
                  <a:cubicBezTo>
                    <a:pt x="1196" y="18"/>
                    <a:pt x="1187" y="27"/>
                    <a:pt x="1187" y="36"/>
                  </a:cubicBezTo>
                  <a:cubicBezTo>
                    <a:pt x="1018" y="366"/>
                    <a:pt x="848" y="705"/>
                    <a:pt x="813" y="1071"/>
                  </a:cubicBezTo>
                  <a:cubicBezTo>
                    <a:pt x="759" y="1455"/>
                    <a:pt x="875" y="1874"/>
                    <a:pt x="1178" y="2106"/>
                  </a:cubicBezTo>
                  <a:cubicBezTo>
                    <a:pt x="1267" y="2177"/>
                    <a:pt x="1375" y="2222"/>
                    <a:pt x="1464" y="2302"/>
                  </a:cubicBezTo>
                  <a:cubicBezTo>
                    <a:pt x="1553" y="2382"/>
                    <a:pt x="1615" y="2507"/>
                    <a:pt x="1580" y="2614"/>
                  </a:cubicBezTo>
                  <a:cubicBezTo>
                    <a:pt x="1553" y="2713"/>
                    <a:pt x="1455" y="2775"/>
                    <a:pt x="1366" y="2793"/>
                  </a:cubicBezTo>
                  <a:cubicBezTo>
                    <a:pt x="1345" y="2797"/>
                    <a:pt x="1323" y="2798"/>
                    <a:pt x="1302" y="2798"/>
                  </a:cubicBezTo>
                  <a:cubicBezTo>
                    <a:pt x="1223" y="2798"/>
                    <a:pt x="1141" y="2774"/>
                    <a:pt x="1071" y="2739"/>
                  </a:cubicBezTo>
                  <a:cubicBezTo>
                    <a:pt x="759" y="2606"/>
                    <a:pt x="536" y="2293"/>
                    <a:pt x="491" y="1954"/>
                  </a:cubicBezTo>
                  <a:cubicBezTo>
                    <a:pt x="411" y="2133"/>
                    <a:pt x="331" y="2311"/>
                    <a:pt x="268" y="2490"/>
                  </a:cubicBezTo>
                  <a:cubicBezTo>
                    <a:pt x="259" y="2516"/>
                    <a:pt x="250" y="2534"/>
                    <a:pt x="242" y="2561"/>
                  </a:cubicBezTo>
                  <a:cubicBezTo>
                    <a:pt x="197" y="2695"/>
                    <a:pt x="161" y="2829"/>
                    <a:pt x="143" y="2971"/>
                  </a:cubicBezTo>
                  <a:cubicBezTo>
                    <a:pt x="99" y="3328"/>
                    <a:pt x="161" y="3712"/>
                    <a:pt x="402" y="3979"/>
                  </a:cubicBezTo>
                  <a:cubicBezTo>
                    <a:pt x="750" y="4381"/>
                    <a:pt x="1375" y="4425"/>
                    <a:pt x="1767" y="4791"/>
                  </a:cubicBezTo>
                  <a:cubicBezTo>
                    <a:pt x="1892" y="4916"/>
                    <a:pt x="1990" y="5112"/>
                    <a:pt x="1892" y="5264"/>
                  </a:cubicBezTo>
                  <a:cubicBezTo>
                    <a:pt x="1832" y="5366"/>
                    <a:pt x="1711" y="5399"/>
                    <a:pt x="1587" y="5399"/>
                  </a:cubicBezTo>
                  <a:cubicBezTo>
                    <a:pt x="1527" y="5399"/>
                    <a:pt x="1466" y="5392"/>
                    <a:pt x="1410" y="5380"/>
                  </a:cubicBezTo>
                  <a:cubicBezTo>
                    <a:pt x="857" y="5255"/>
                    <a:pt x="393" y="4943"/>
                    <a:pt x="63" y="4479"/>
                  </a:cubicBezTo>
                  <a:cubicBezTo>
                    <a:pt x="1" y="4764"/>
                    <a:pt x="1" y="5050"/>
                    <a:pt x="45" y="5335"/>
                  </a:cubicBezTo>
                  <a:cubicBezTo>
                    <a:pt x="54" y="5362"/>
                    <a:pt x="63" y="5389"/>
                    <a:pt x="63" y="5425"/>
                  </a:cubicBezTo>
                  <a:cubicBezTo>
                    <a:pt x="108" y="5630"/>
                    <a:pt x="188" y="5826"/>
                    <a:pt x="286" y="6004"/>
                  </a:cubicBezTo>
                  <a:cubicBezTo>
                    <a:pt x="536" y="6468"/>
                    <a:pt x="955" y="6834"/>
                    <a:pt x="1446" y="7021"/>
                  </a:cubicBezTo>
                  <a:cubicBezTo>
                    <a:pt x="1963" y="7218"/>
                    <a:pt x="2534" y="7209"/>
                    <a:pt x="3078" y="7307"/>
                  </a:cubicBezTo>
                  <a:cubicBezTo>
                    <a:pt x="3230" y="7334"/>
                    <a:pt x="3409" y="7396"/>
                    <a:pt x="3435" y="7548"/>
                  </a:cubicBezTo>
                  <a:cubicBezTo>
                    <a:pt x="3462" y="7699"/>
                    <a:pt x="3301" y="7815"/>
                    <a:pt x="3159" y="7878"/>
                  </a:cubicBezTo>
                  <a:cubicBezTo>
                    <a:pt x="2901" y="7991"/>
                    <a:pt x="2616" y="8055"/>
                    <a:pt x="2333" y="8055"/>
                  </a:cubicBezTo>
                  <a:cubicBezTo>
                    <a:pt x="2215" y="8055"/>
                    <a:pt x="2097" y="8044"/>
                    <a:pt x="1981" y="8021"/>
                  </a:cubicBezTo>
                  <a:lnTo>
                    <a:pt x="1981" y="8021"/>
                  </a:lnTo>
                  <a:cubicBezTo>
                    <a:pt x="2186" y="8181"/>
                    <a:pt x="2409" y="8306"/>
                    <a:pt x="2650" y="8386"/>
                  </a:cubicBezTo>
                  <a:cubicBezTo>
                    <a:pt x="2713" y="8413"/>
                    <a:pt x="2775" y="8431"/>
                    <a:pt x="2847" y="8449"/>
                  </a:cubicBezTo>
                  <a:cubicBezTo>
                    <a:pt x="3059" y="8510"/>
                    <a:pt x="3282" y="8542"/>
                    <a:pt x="3504" y="8542"/>
                  </a:cubicBezTo>
                  <a:cubicBezTo>
                    <a:pt x="3701" y="8542"/>
                    <a:pt x="3898" y="8517"/>
                    <a:pt x="4087" y="8467"/>
                  </a:cubicBezTo>
                  <a:cubicBezTo>
                    <a:pt x="4381" y="8395"/>
                    <a:pt x="4702" y="8226"/>
                    <a:pt x="4765" y="7931"/>
                  </a:cubicBezTo>
                  <a:cubicBezTo>
                    <a:pt x="4791" y="7771"/>
                    <a:pt x="4747" y="7610"/>
                    <a:pt x="4765" y="7450"/>
                  </a:cubicBezTo>
                  <a:cubicBezTo>
                    <a:pt x="4782" y="7360"/>
                    <a:pt x="4836" y="7262"/>
                    <a:pt x="4916" y="7218"/>
                  </a:cubicBezTo>
                  <a:cubicBezTo>
                    <a:pt x="4934" y="7200"/>
                    <a:pt x="4952" y="7191"/>
                    <a:pt x="4979" y="7182"/>
                  </a:cubicBezTo>
                  <a:cubicBezTo>
                    <a:pt x="4993" y="7178"/>
                    <a:pt x="5008" y="7176"/>
                    <a:pt x="5023" y="7176"/>
                  </a:cubicBezTo>
                  <a:cubicBezTo>
                    <a:pt x="5044" y="7176"/>
                    <a:pt x="5065" y="7180"/>
                    <a:pt x="5086" y="7191"/>
                  </a:cubicBezTo>
                  <a:cubicBezTo>
                    <a:pt x="5300" y="7268"/>
                    <a:pt x="5535" y="7309"/>
                    <a:pt x="5769" y="7309"/>
                  </a:cubicBezTo>
                  <a:cubicBezTo>
                    <a:pt x="6236" y="7309"/>
                    <a:pt x="6700" y="7146"/>
                    <a:pt x="6986" y="6789"/>
                  </a:cubicBezTo>
                  <a:cubicBezTo>
                    <a:pt x="7218" y="6486"/>
                    <a:pt x="7316" y="6085"/>
                    <a:pt x="7262" y="5701"/>
                  </a:cubicBezTo>
                  <a:cubicBezTo>
                    <a:pt x="7262" y="5656"/>
                    <a:pt x="7253" y="5612"/>
                    <a:pt x="7245" y="5558"/>
                  </a:cubicBezTo>
                  <a:cubicBezTo>
                    <a:pt x="7191" y="5309"/>
                    <a:pt x="7066" y="5077"/>
                    <a:pt x="6888" y="4898"/>
                  </a:cubicBezTo>
                  <a:lnTo>
                    <a:pt x="6888" y="4898"/>
                  </a:lnTo>
                  <a:cubicBezTo>
                    <a:pt x="6914" y="5246"/>
                    <a:pt x="6843" y="5612"/>
                    <a:pt x="6691" y="5933"/>
                  </a:cubicBezTo>
                  <a:cubicBezTo>
                    <a:pt x="6631" y="6047"/>
                    <a:pt x="6524" y="6168"/>
                    <a:pt x="6406" y="6168"/>
                  </a:cubicBezTo>
                  <a:cubicBezTo>
                    <a:pt x="6386" y="6168"/>
                    <a:pt x="6365" y="6164"/>
                    <a:pt x="6344" y="6156"/>
                  </a:cubicBezTo>
                  <a:cubicBezTo>
                    <a:pt x="6263" y="6120"/>
                    <a:pt x="6228" y="6022"/>
                    <a:pt x="6228" y="5942"/>
                  </a:cubicBezTo>
                  <a:cubicBezTo>
                    <a:pt x="6228" y="5853"/>
                    <a:pt x="6263" y="5772"/>
                    <a:pt x="6299" y="5692"/>
                  </a:cubicBezTo>
                  <a:cubicBezTo>
                    <a:pt x="6549" y="5068"/>
                    <a:pt x="6683" y="4372"/>
                    <a:pt x="6540" y="3712"/>
                  </a:cubicBezTo>
                  <a:cubicBezTo>
                    <a:pt x="6477" y="3426"/>
                    <a:pt x="6344" y="3150"/>
                    <a:pt x="6174" y="2918"/>
                  </a:cubicBezTo>
                  <a:cubicBezTo>
                    <a:pt x="6147" y="2882"/>
                    <a:pt x="6121" y="2846"/>
                    <a:pt x="6094" y="2820"/>
                  </a:cubicBezTo>
                  <a:cubicBezTo>
                    <a:pt x="5880" y="2561"/>
                    <a:pt x="5594" y="2365"/>
                    <a:pt x="5273" y="2267"/>
                  </a:cubicBezTo>
                  <a:lnTo>
                    <a:pt x="5273" y="2267"/>
                  </a:lnTo>
                  <a:cubicBezTo>
                    <a:pt x="5558" y="2677"/>
                    <a:pt x="5674" y="3194"/>
                    <a:pt x="5603" y="3685"/>
                  </a:cubicBezTo>
                  <a:cubicBezTo>
                    <a:pt x="5576" y="3819"/>
                    <a:pt x="5523" y="3979"/>
                    <a:pt x="5389" y="4006"/>
                  </a:cubicBezTo>
                  <a:cubicBezTo>
                    <a:pt x="5379" y="4008"/>
                    <a:pt x="5369" y="4009"/>
                    <a:pt x="5359" y="4009"/>
                  </a:cubicBezTo>
                  <a:cubicBezTo>
                    <a:pt x="5264" y="4009"/>
                    <a:pt x="5180" y="3935"/>
                    <a:pt x="5139" y="3854"/>
                  </a:cubicBezTo>
                  <a:cubicBezTo>
                    <a:pt x="5086" y="3756"/>
                    <a:pt x="5086" y="3649"/>
                    <a:pt x="5077" y="3551"/>
                  </a:cubicBezTo>
                  <a:cubicBezTo>
                    <a:pt x="5050" y="2936"/>
                    <a:pt x="4943" y="2320"/>
                    <a:pt x="4622" y="1803"/>
                  </a:cubicBezTo>
                  <a:cubicBezTo>
                    <a:pt x="4417" y="1473"/>
                    <a:pt x="4113" y="1178"/>
                    <a:pt x="3765" y="1018"/>
                  </a:cubicBezTo>
                  <a:cubicBezTo>
                    <a:pt x="3739" y="1009"/>
                    <a:pt x="3721" y="1000"/>
                    <a:pt x="3694" y="991"/>
                  </a:cubicBezTo>
                  <a:cubicBezTo>
                    <a:pt x="3534" y="927"/>
                    <a:pt x="3366" y="891"/>
                    <a:pt x="3191" y="891"/>
                  </a:cubicBezTo>
                  <a:cubicBezTo>
                    <a:pt x="3172" y="891"/>
                    <a:pt x="3152" y="892"/>
                    <a:pt x="3132" y="893"/>
                  </a:cubicBezTo>
                  <a:cubicBezTo>
                    <a:pt x="3310" y="1151"/>
                    <a:pt x="3364" y="1490"/>
                    <a:pt x="3266" y="1785"/>
                  </a:cubicBezTo>
                  <a:cubicBezTo>
                    <a:pt x="3230" y="1892"/>
                    <a:pt x="3159" y="2008"/>
                    <a:pt x="3043" y="2008"/>
                  </a:cubicBezTo>
                  <a:cubicBezTo>
                    <a:pt x="2900" y="2008"/>
                    <a:pt x="2838" y="1829"/>
                    <a:pt x="2820" y="1696"/>
                  </a:cubicBezTo>
                  <a:cubicBezTo>
                    <a:pt x="2784" y="1348"/>
                    <a:pt x="2802" y="973"/>
                    <a:pt x="2579" y="705"/>
                  </a:cubicBezTo>
                  <a:cubicBezTo>
                    <a:pt x="2267" y="322"/>
                    <a:pt x="1633" y="384"/>
                    <a:pt x="1267" y="72"/>
                  </a:cubicBezTo>
                  <a:cubicBezTo>
                    <a:pt x="1241" y="45"/>
                    <a:pt x="1223" y="27"/>
                    <a:pt x="1205" y="1"/>
                  </a:cubicBezTo>
                  <a:close/>
                </a:path>
              </a:pathLst>
            </a:custGeom>
            <a:solidFill>
              <a:srgbClr val="F38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1808;p47">
              <a:extLst>
                <a:ext uri="{FF2B5EF4-FFF2-40B4-BE49-F238E27FC236}">
                  <a16:creationId xmlns:a16="http://schemas.microsoft.com/office/drawing/2014/main" id="{BFA3F312-9F40-BB3D-F61D-DEC94DB2D4D0}"/>
                </a:ext>
              </a:extLst>
            </p:cNvPr>
            <p:cNvSpPr/>
            <p:nvPr/>
          </p:nvSpPr>
          <p:spPr>
            <a:xfrm>
              <a:off x="3590217" y="2254338"/>
              <a:ext cx="1115632" cy="1305899"/>
            </a:xfrm>
            <a:custGeom>
              <a:avLst/>
              <a:gdLst/>
              <a:ahLst/>
              <a:cxnLst/>
              <a:rect l="l" t="t" r="r" b="b"/>
              <a:pathLst>
                <a:path w="7218" h="8449" extrusionOk="0">
                  <a:moveTo>
                    <a:pt x="1160" y="1"/>
                  </a:moveTo>
                  <a:cubicBezTo>
                    <a:pt x="1151" y="18"/>
                    <a:pt x="1142" y="27"/>
                    <a:pt x="1142" y="36"/>
                  </a:cubicBezTo>
                  <a:cubicBezTo>
                    <a:pt x="1321" y="527"/>
                    <a:pt x="1517" y="1009"/>
                    <a:pt x="1731" y="1490"/>
                  </a:cubicBezTo>
                  <a:cubicBezTo>
                    <a:pt x="1972" y="2043"/>
                    <a:pt x="2222" y="2597"/>
                    <a:pt x="2489" y="3132"/>
                  </a:cubicBezTo>
                  <a:cubicBezTo>
                    <a:pt x="2623" y="3399"/>
                    <a:pt x="2757" y="3667"/>
                    <a:pt x="2900" y="3935"/>
                  </a:cubicBezTo>
                  <a:cubicBezTo>
                    <a:pt x="2364" y="3846"/>
                    <a:pt x="1847" y="3658"/>
                    <a:pt x="1374" y="3391"/>
                  </a:cubicBezTo>
                  <a:cubicBezTo>
                    <a:pt x="946" y="3150"/>
                    <a:pt x="553" y="2846"/>
                    <a:pt x="223" y="2490"/>
                  </a:cubicBezTo>
                  <a:cubicBezTo>
                    <a:pt x="214" y="2516"/>
                    <a:pt x="205" y="2534"/>
                    <a:pt x="197" y="2561"/>
                  </a:cubicBezTo>
                  <a:cubicBezTo>
                    <a:pt x="313" y="2686"/>
                    <a:pt x="429" y="2793"/>
                    <a:pt x="553" y="2900"/>
                  </a:cubicBezTo>
                  <a:cubicBezTo>
                    <a:pt x="982" y="3266"/>
                    <a:pt x="1472" y="3560"/>
                    <a:pt x="1999" y="3765"/>
                  </a:cubicBezTo>
                  <a:cubicBezTo>
                    <a:pt x="2293" y="3872"/>
                    <a:pt x="2605" y="3953"/>
                    <a:pt x="2917" y="4006"/>
                  </a:cubicBezTo>
                  <a:lnTo>
                    <a:pt x="2935" y="4006"/>
                  </a:lnTo>
                  <a:cubicBezTo>
                    <a:pt x="3069" y="4247"/>
                    <a:pt x="3203" y="4488"/>
                    <a:pt x="3337" y="4729"/>
                  </a:cubicBezTo>
                  <a:cubicBezTo>
                    <a:pt x="3551" y="5121"/>
                    <a:pt x="3783" y="5505"/>
                    <a:pt x="4015" y="5888"/>
                  </a:cubicBezTo>
                  <a:cubicBezTo>
                    <a:pt x="3589" y="6001"/>
                    <a:pt x="3152" y="6054"/>
                    <a:pt x="2716" y="6054"/>
                  </a:cubicBezTo>
                  <a:cubicBezTo>
                    <a:pt x="2494" y="6054"/>
                    <a:pt x="2272" y="6040"/>
                    <a:pt x="2052" y="6013"/>
                  </a:cubicBezTo>
                  <a:cubicBezTo>
                    <a:pt x="1383" y="5933"/>
                    <a:pt x="732" y="5728"/>
                    <a:pt x="143" y="5416"/>
                  </a:cubicBezTo>
                  <a:cubicBezTo>
                    <a:pt x="98" y="5389"/>
                    <a:pt x="54" y="5362"/>
                    <a:pt x="0" y="5335"/>
                  </a:cubicBezTo>
                  <a:lnTo>
                    <a:pt x="0" y="5335"/>
                  </a:lnTo>
                  <a:cubicBezTo>
                    <a:pt x="9" y="5362"/>
                    <a:pt x="18" y="5389"/>
                    <a:pt x="18" y="5425"/>
                  </a:cubicBezTo>
                  <a:cubicBezTo>
                    <a:pt x="313" y="5585"/>
                    <a:pt x="616" y="5719"/>
                    <a:pt x="928" y="5826"/>
                  </a:cubicBezTo>
                  <a:cubicBezTo>
                    <a:pt x="1494" y="6025"/>
                    <a:pt x="2102" y="6125"/>
                    <a:pt x="2708" y="6125"/>
                  </a:cubicBezTo>
                  <a:cubicBezTo>
                    <a:pt x="2781" y="6125"/>
                    <a:pt x="2854" y="6123"/>
                    <a:pt x="2926" y="6120"/>
                  </a:cubicBezTo>
                  <a:cubicBezTo>
                    <a:pt x="3310" y="6103"/>
                    <a:pt x="3685" y="6049"/>
                    <a:pt x="4050" y="5951"/>
                  </a:cubicBezTo>
                  <a:cubicBezTo>
                    <a:pt x="4122" y="6058"/>
                    <a:pt x="4193" y="6174"/>
                    <a:pt x="4256" y="6281"/>
                  </a:cubicBezTo>
                  <a:cubicBezTo>
                    <a:pt x="4389" y="6486"/>
                    <a:pt x="4523" y="6691"/>
                    <a:pt x="4657" y="6896"/>
                  </a:cubicBezTo>
                  <a:cubicBezTo>
                    <a:pt x="4639" y="6896"/>
                    <a:pt x="4630" y="6896"/>
                    <a:pt x="4621" y="6914"/>
                  </a:cubicBezTo>
                  <a:cubicBezTo>
                    <a:pt x="4479" y="7316"/>
                    <a:pt x="4265" y="7708"/>
                    <a:pt x="3926" y="7985"/>
                  </a:cubicBezTo>
                  <a:cubicBezTo>
                    <a:pt x="3560" y="8279"/>
                    <a:pt x="3069" y="8386"/>
                    <a:pt x="2605" y="8386"/>
                  </a:cubicBezTo>
                  <a:cubicBezTo>
                    <a:pt x="2668" y="8413"/>
                    <a:pt x="2730" y="8431"/>
                    <a:pt x="2802" y="8449"/>
                  </a:cubicBezTo>
                  <a:cubicBezTo>
                    <a:pt x="2962" y="8440"/>
                    <a:pt x="3132" y="8413"/>
                    <a:pt x="3292" y="8368"/>
                  </a:cubicBezTo>
                  <a:cubicBezTo>
                    <a:pt x="3515" y="8315"/>
                    <a:pt x="3738" y="8217"/>
                    <a:pt x="3926" y="8065"/>
                  </a:cubicBezTo>
                  <a:cubicBezTo>
                    <a:pt x="4095" y="7940"/>
                    <a:pt x="4238" y="7780"/>
                    <a:pt x="4363" y="7592"/>
                  </a:cubicBezTo>
                  <a:cubicBezTo>
                    <a:pt x="4496" y="7396"/>
                    <a:pt x="4604" y="7173"/>
                    <a:pt x="4684" y="6941"/>
                  </a:cubicBezTo>
                  <a:cubicBezTo>
                    <a:pt x="4746" y="7030"/>
                    <a:pt x="4809" y="7120"/>
                    <a:pt x="4871" y="7218"/>
                  </a:cubicBezTo>
                  <a:cubicBezTo>
                    <a:pt x="4889" y="7200"/>
                    <a:pt x="4907" y="7191"/>
                    <a:pt x="4934" y="7182"/>
                  </a:cubicBezTo>
                  <a:cubicBezTo>
                    <a:pt x="4844" y="7048"/>
                    <a:pt x="4746" y="6914"/>
                    <a:pt x="4657" y="6781"/>
                  </a:cubicBezTo>
                  <a:lnTo>
                    <a:pt x="4657" y="6781"/>
                  </a:lnTo>
                  <a:cubicBezTo>
                    <a:pt x="4903" y="6813"/>
                    <a:pt x="5155" y="6839"/>
                    <a:pt x="5406" y="6839"/>
                  </a:cubicBezTo>
                  <a:cubicBezTo>
                    <a:pt x="5712" y="6839"/>
                    <a:pt x="6015" y="6800"/>
                    <a:pt x="6299" y="6682"/>
                  </a:cubicBezTo>
                  <a:cubicBezTo>
                    <a:pt x="6727" y="6504"/>
                    <a:pt x="7057" y="6138"/>
                    <a:pt x="7217" y="5701"/>
                  </a:cubicBezTo>
                  <a:cubicBezTo>
                    <a:pt x="7217" y="5656"/>
                    <a:pt x="7208" y="5612"/>
                    <a:pt x="7200" y="5558"/>
                  </a:cubicBezTo>
                  <a:cubicBezTo>
                    <a:pt x="7128" y="5781"/>
                    <a:pt x="7021" y="5995"/>
                    <a:pt x="6869" y="6174"/>
                  </a:cubicBezTo>
                  <a:cubicBezTo>
                    <a:pt x="6727" y="6343"/>
                    <a:pt x="6557" y="6486"/>
                    <a:pt x="6352" y="6584"/>
                  </a:cubicBezTo>
                  <a:cubicBezTo>
                    <a:pt x="6111" y="6700"/>
                    <a:pt x="5835" y="6754"/>
                    <a:pt x="5567" y="6772"/>
                  </a:cubicBezTo>
                  <a:cubicBezTo>
                    <a:pt x="5527" y="6773"/>
                    <a:pt x="5487" y="6773"/>
                    <a:pt x="5446" y="6773"/>
                  </a:cubicBezTo>
                  <a:cubicBezTo>
                    <a:pt x="5176" y="6773"/>
                    <a:pt x="4912" y="6748"/>
                    <a:pt x="4648" y="6709"/>
                  </a:cubicBezTo>
                  <a:lnTo>
                    <a:pt x="4621" y="6709"/>
                  </a:lnTo>
                  <a:cubicBezTo>
                    <a:pt x="4559" y="6620"/>
                    <a:pt x="4496" y="6531"/>
                    <a:pt x="4443" y="6442"/>
                  </a:cubicBezTo>
                  <a:cubicBezTo>
                    <a:pt x="4398" y="6370"/>
                    <a:pt x="4354" y="6299"/>
                    <a:pt x="4309" y="6236"/>
                  </a:cubicBezTo>
                  <a:cubicBezTo>
                    <a:pt x="4318" y="6236"/>
                    <a:pt x="4318" y="6236"/>
                    <a:pt x="4318" y="6227"/>
                  </a:cubicBezTo>
                  <a:cubicBezTo>
                    <a:pt x="4835" y="5924"/>
                    <a:pt x="5273" y="5487"/>
                    <a:pt x="5585" y="4970"/>
                  </a:cubicBezTo>
                  <a:cubicBezTo>
                    <a:pt x="5924" y="4416"/>
                    <a:pt x="6111" y="3783"/>
                    <a:pt x="6129" y="3132"/>
                  </a:cubicBezTo>
                  <a:cubicBezTo>
                    <a:pt x="6129" y="3060"/>
                    <a:pt x="6129" y="2989"/>
                    <a:pt x="6129" y="2918"/>
                  </a:cubicBezTo>
                  <a:cubicBezTo>
                    <a:pt x="6102" y="2882"/>
                    <a:pt x="6076" y="2846"/>
                    <a:pt x="6049" y="2820"/>
                  </a:cubicBezTo>
                  <a:lnTo>
                    <a:pt x="6049" y="2820"/>
                  </a:lnTo>
                  <a:cubicBezTo>
                    <a:pt x="6076" y="3212"/>
                    <a:pt x="6040" y="3614"/>
                    <a:pt x="5933" y="3997"/>
                  </a:cubicBezTo>
                  <a:cubicBezTo>
                    <a:pt x="5781" y="4577"/>
                    <a:pt x="5469" y="5112"/>
                    <a:pt x="5059" y="5549"/>
                  </a:cubicBezTo>
                  <a:cubicBezTo>
                    <a:pt x="4827" y="5790"/>
                    <a:pt x="4568" y="6004"/>
                    <a:pt x="4291" y="6174"/>
                  </a:cubicBezTo>
                  <a:cubicBezTo>
                    <a:pt x="4282" y="6174"/>
                    <a:pt x="4282" y="6174"/>
                    <a:pt x="4273" y="6183"/>
                  </a:cubicBezTo>
                  <a:cubicBezTo>
                    <a:pt x="4015" y="5755"/>
                    <a:pt x="3756" y="5335"/>
                    <a:pt x="3506" y="4898"/>
                  </a:cubicBezTo>
                  <a:cubicBezTo>
                    <a:pt x="3453" y="4800"/>
                    <a:pt x="3399" y="4702"/>
                    <a:pt x="3337" y="4595"/>
                  </a:cubicBezTo>
                  <a:cubicBezTo>
                    <a:pt x="3355" y="4595"/>
                    <a:pt x="3364" y="4586"/>
                    <a:pt x="3372" y="4577"/>
                  </a:cubicBezTo>
                  <a:cubicBezTo>
                    <a:pt x="3560" y="4051"/>
                    <a:pt x="3685" y="3507"/>
                    <a:pt x="3756" y="2962"/>
                  </a:cubicBezTo>
                  <a:cubicBezTo>
                    <a:pt x="3818" y="2409"/>
                    <a:pt x="3818" y="1847"/>
                    <a:pt x="3756" y="1294"/>
                  </a:cubicBezTo>
                  <a:cubicBezTo>
                    <a:pt x="3747" y="1205"/>
                    <a:pt x="3738" y="1107"/>
                    <a:pt x="3720" y="1018"/>
                  </a:cubicBezTo>
                  <a:cubicBezTo>
                    <a:pt x="3694" y="1009"/>
                    <a:pt x="3676" y="1000"/>
                    <a:pt x="3649" y="991"/>
                  </a:cubicBezTo>
                  <a:lnTo>
                    <a:pt x="3649" y="991"/>
                  </a:lnTo>
                  <a:cubicBezTo>
                    <a:pt x="3703" y="1330"/>
                    <a:pt x="3729" y="1678"/>
                    <a:pt x="3738" y="2026"/>
                  </a:cubicBezTo>
                  <a:cubicBezTo>
                    <a:pt x="3738" y="2579"/>
                    <a:pt x="3685" y="3132"/>
                    <a:pt x="3560" y="3667"/>
                  </a:cubicBezTo>
                  <a:cubicBezTo>
                    <a:pt x="3497" y="3961"/>
                    <a:pt x="3408" y="4256"/>
                    <a:pt x="3310" y="4541"/>
                  </a:cubicBezTo>
                  <a:cubicBezTo>
                    <a:pt x="3087" y="4140"/>
                    <a:pt x="2864" y="3730"/>
                    <a:pt x="2659" y="3310"/>
                  </a:cubicBezTo>
                  <a:cubicBezTo>
                    <a:pt x="2391" y="2775"/>
                    <a:pt x="2132" y="2231"/>
                    <a:pt x="1892" y="1687"/>
                  </a:cubicBezTo>
                  <a:cubicBezTo>
                    <a:pt x="1651" y="1151"/>
                    <a:pt x="1428" y="616"/>
                    <a:pt x="1222" y="72"/>
                  </a:cubicBezTo>
                  <a:cubicBezTo>
                    <a:pt x="1196" y="45"/>
                    <a:pt x="1178" y="27"/>
                    <a:pt x="11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1809;p47">
              <a:extLst>
                <a:ext uri="{FF2B5EF4-FFF2-40B4-BE49-F238E27FC236}">
                  <a16:creationId xmlns:a16="http://schemas.microsoft.com/office/drawing/2014/main" id="{A063B961-0ED1-D482-46DC-EEAF22D33458}"/>
                </a:ext>
              </a:extLst>
            </p:cNvPr>
            <p:cNvSpPr/>
            <p:nvPr/>
          </p:nvSpPr>
          <p:spPr>
            <a:xfrm>
              <a:off x="5194733" y="3247864"/>
              <a:ext cx="656118" cy="680384"/>
            </a:xfrm>
            <a:custGeom>
              <a:avLst/>
              <a:gdLst/>
              <a:ahLst/>
              <a:cxnLst/>
              <a:rect l="l" t="t" r="r" b="b"/>
              <a:pathLst>
                <a:path w="4245" h="4402" extrusionOk="0">
                  <a:moveTo>
                    <a:pt x="4192" y="0"/>
                  </a:moveTo>
                  <a:cubicBezTo>
                    <a:pt x="4188" y="0"/>
                    <a:pt x="4183" y="2"/>
                    <a:pt x="4178" y="5"/>
                  </a:cubicBezTo>
                  <a:cubicBezTo>
                    <a:pt x="3438" y="442"/>
                    <a:pt x="2715" y="915"/>
                    <a:pt x="2064" y="1468"/>
                  </a:cubicBezTo>
                  <a:cubicBezTo>
                    <a:pt x="1475" y="1967"/>
                    <a:pt x="940" y="2547"/>
                    <a:pt x="539" y="3216"/>
                  </a:cubicBezTo>
                  <a:cubicBezTo>
                    <a:pt x="316" y="3573"/>
                    <a:pt x="137" y="3957"/>
                    <a:pt x="12" y="4358"/>
                  </a:cubicBezTo>
                  <a:cubicBezTo>
                    <a:pt x="0" y="4382"/>
                    <a:pt x="24" y="4402"/>
                    <a:pt x="44" y="4402"/>
                  </a:cubicBezTo>
                  <a:cubicBezTo>
                    <a:pt x="54" y="4402"/>
                    <a:pt x="63" y="4397"/>
                    <a:pt x="66" y="4385"/>
                  </a:cubicBezTo>
                  <a:cubicBezTo>
                    <a:pt x="298" y="3662"/>
                    <a:pt x="690" y="3011"/>
                    <a:pt x="1181" y="2431"/>
                  </a:cubicBezTo>
                  <a:cubicBezTo>
                    <a:pt x="1707" y="1807"/>
                    <a:pt x="2341" y="1289"/>
                    <a:pt x="3010" y="816"/>
                  </a:cubicBezTo>
                  <a:cubicBezTo>
                    <a:pt x="3402" y="549"/>
                    <a:pt x="3804" y="299"/>
                    <a:pt x="4214" y="49"/>
                  </a:cubicBezTo>
                  <a:cubicBezTo>
                    <a:pt x="4244" y="34"/>
                    <a:pt x="4218" y="0"/>
                    <a:pt x="41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810;p47">
              <a:extLst>
                <a:ext uri="{FF2B5EF4-FFF2-40B4-BE49-F238E27FC236}">
                  <a16:creationId xmlns:a16="http://schemas.microsoft.com/office/drawing/2014/main" id="{1DB7FCB1-9EBD-5C6B-EFDA-F3294354BF74}"/>
                </a:ext>
              </a:extLst>
            </p:cNvPr>
            <p:cNvSpPr/>
            <p:nvPr/>
          </p:nvSpPr>
          <p:spPr>
            <a:xfrm>
              <a:off x="5865381" y="2840284"/>
              <a:ext cx="431693" cy="455032"/>
            </a:xfrm>
            <a:custGeom>
              <a:avLst/>
              <a:gdLst/>
              <a:ahLst/>
              <a:cxnLst/>
              <a:rect l="l" t="t" r="r" b="b"/>
              <a:pathLst>
                <a:path w="2793" h="2944" extrusionOk="0">
                  <a:moveTo>
                    <a:pt x="1142" y="1"/>
                  </a:moveTo>
                  <a:cubicBezTo>
                    <a:pt x="1017" y="1"/>
                    <a:pt x="901" y="90"/>
                    <a:pt x="830" y="197"/>
                  </a:cubicBezTo>
                  <a:cubicBezTo>
                    <a:pt x="767" y="304"/>
                    <a:pt x="732" y="429"/>
                    <a:pt x="705" y="554"/>
                  </a:cubicBezTo>
                  <a:cubicBezTo>
                    <a:pt x="562" y="1250"/>
                    <a:pt x="410" y="1973"/>
                    <a:pt x="0" y="2552"/>
                  </a:cubicBezTo>
                  <a:cubicBezTo>
                    <a:pt x="118" y="2530"/>
                    <a:pt x="235" y="2520"/>
                    <a:pt x="352" y="2520"/>
                  </a:cubicBezTo>
                  <a:cubicBezTo>
                    <a:pt x="608" y="2520"/>
                    <a:pt x="861" y="2568"/>
                    <a:pt x="1106" y="2642"/>
                  </a:cubicBezTo>
                  <a:cubicBezTo>
                    <a:pt x="1472" y="2758"/>
                    <a:pt x="1829" y="2891"/>
                    <a:pt x="2204" y="2936"/>
                  </a:cubicBezTo>
                  <a:cubicBezTo>
                    <a:pt x="2243" y="2940"/>
                    <a:pt x="2283" y="2943"/>
                    <a:pt x="2324" y="2943"/>
                  </a:cubicBezTo>
                  <a:cubicBezTo>
                    <a:pt x="2451" y="2943"/>
                    <a:pt x="2580" y="2917"/>
                    <a:pt x="2667" y="2829"/>
                  </a:cubicBezTo>
                  <a:cubicBezTo>
                    <a:pt x="2766" y="2740"/>
                    <a:pt x="2792" y="2588"/>
                    <a:pt x="2739" y="2472"/>
                  </a:cubicBezTo>
                  <a:cubicBezTo>
                    <a:pt x="2688" y="2353"/>
                    <a:pt x="2564" y="2266"/>
                    <a:pt x="2436" y="2266"/>
                  </a:cubicBezTo>
                  <a:cubicBezTo>
                    <a:pt x="2430" y="2266"/>
                    <a:pt x="2424" y="2267"/>
                    <a:pt x="2418" y="2267"/>
                  </a:cubicBezTo>
                  <a:cubicBezTo>
                    <a:pt x="2471" y="2222"/>
                    <a:pt x="2489" y="2124"/>
                    <a:pt x="2453" y="2062"/>
                  </a:cubicBezTo>
                  <a:cubicBezTo>
                    <a:pt x="2421" y="1996"/>
                    <a:pt x="2351" y="1954"/>
                    <a:pt x="2284" y="1954"/>
                  </a:cubicBezTo>
                  <a:cubicBezTo>
                    <a:pt x="2278" y="1954"/>
                    <a:pt x="2272" y="1954"/>
                    <a:pt x="2266" y="1955"/>
                  </a:cubicBezTo>
                  <a:cubicBezTo>
                    <a:pt x="2328" y="1919"/>
                    <a:pt x="2373" y="1865"/>
                    <a:pt x="2400" y="1803"/>
                  </a:cubicBezTo>
                  <a:cubicBezTo>
                    <a:pt x="2427" y="1741"/>
                    <a:pt x="2427" y="1660"/>
                    <a:pt x="2391" y="1607"/>
                  </a:cubicBezTo>
                  <a:cubicBezTo>
                    <a:pt x="2355" y="1544"/>
                    <a:pt x="2284" y="1518"/>
                    <a:pt x="2221" y="1500"/>
                  </a:cubicBezTo>
                  <a:cubicBezTo>
                    <a:pt x="2153" y="1479"/>
                    <a:pt x="2079" y="1470"/>
                    <a:pt x="2005" y="1470"/>
                  </a:cubicBezTo>
                  <a:cubicBezTo>
                    <a:pt x="1952" y="1470"/>
                    <a:pt x="1898" y="1474"/>
                    <a:pt x="1847" y="1482"/>
                  </a:cubicBezTo>
                  <a:cubicBezTo>
                    <a:pt x="1882" y="1428"/>
                    <a:pt x="1918" y="1366"/>
                    <a:pt x="1936" y="1303"/>
                  </a:cubicBezTo>
                  <a:cubicBezTo>
                    <a:pt x="1954" y="1232"/>
                    <a:pt x="1945" y="1161"/>
                    <a:pt x="1900" y="1107"/>
                  </a:cubicBezTo>
                  <a:cubicBezTo>
                    <a:pt x="1874" y="1081"/>
                    <a:pt x="1831" y="1064"/>
                    <a:pt x="1792" y="1064"/>
                  </a:cubicBezTo>
                  <a:cubicBezTo>
                    <a:pt x="1765" y="1064"/>
                    <a:pt x="1740" y="1071"/>
                    <a:pt x="1722" y="1089"/>
                  </a:cubicBezTo>
                  <a:cubicBezTo>
                    <a:pt x="1757" y="1027"/>
                    <a:pt x="1793" y="956"/>
                    <a:pt x="1802" y="875"/>
                  </a:cubicBezTo>
                  <a:cubicBezTo>
                    <a:pt x="1820" y="804"/>
                    <a:pt x="1802" y="715"/>
                    <a:pt x="1740" y="670"/>
                  </a:cubicBezTo>
                  <a:cubicBezTo>
                    <a:pt x="1708" y="638"/>
                    <a:pt x="1658" y="616"/>
                    <a:pt x="1611" y="616"/>
                  </a:cubicBezTo>
                  <a:cubicBezTo>
                    <a:pt x="1578" y="616"/>
                    <a:pt x="1547" y="627"/>
                    <a:pt x="1526" y="652"/>
                  </a:cubicBezTo>
                  <a:cubicBezTo>
                    <a:pt x="1526" y="509"/>
                    <a:pt x="1517" y="367"/>
                    <a:pt x="1454" y="242"/>
                  </a:cubicBezTo>
                  <a:cubicBezTo>
                    <a:pt x="1401" y="117"/>
                    <a:pt x="1276" y="1"/>
                    <a:pt x="1142" y="1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1811;p47">
              <a:extLst>
                <a:ext uri="{FF2B5EF4-FFF2-40B4-BE49-F238E27FC236}">
                  <a16:creationId xmlns:a16="http://schemas.microsoft.com/office/drawing/2014/main" id="{C823771F-54A5-4CC4-F8EC-1783F0D5686D}"/>
                </a:ext>
              </a:extLst>
            </p:cNvPr>
            <p:cNvSpPr/>
            <p:nvPr/>
          </p:nvSpPr>
          <p:spPr>
            <a:xfrm>
              <a:off x="5821176" y="2835956"/>
              <a:ext cx="252555" cy="442976"/>
            </a:xfrm>
            <a:custGeom>
              <a:avLst/>
              <a:gdLst/>
              <a:ahLst/>
              <a:cxnLst/>
              <a:rect l="l" t="t" r="r" b="b"/>
              <a:pathLst>
                <a:path w="1634" h="2866" extrusionOk="0">
                  <a:moveTo>
                    <a:pt x="698" y="0"/>
                  </a:moveTo>
                  <a:cubicBezTo>
                    <a:pt x="642" y="0"/>
                    <a:pt x="584" y="12"/>
                    <a:pt x="527" y="38"/>
                  </a:cubicBezTo>
                  <a:cubicBezTo>
                    <a:pt x="340" y="127"/>
                    <a:pt x="241" y="332"/>
                    <a:pt x="224" y="502"/>
                  </a:cubicBezTo>
                  <a:cubicBezTo>
                    <a:pt x="215" y="680"/>
                    <a:pt x="268" y="841"/>
                    <a:pt x="304" y="1010"/>
                  </a:cubicBezTo>
                  <a:cubicBezTo>
                    <a:pt x="375" y="1358"/>
                    <a:pt x="322" y="1742"/>
                    <a:pt x="170" y="2117"/>
                  </a:cubicBezTo>
                  <a:cubicBezTo>
                    <a:pt x="117" y="2259"/>
                    <a:pt x="36" y="2402"/>
                    <a:pt x="18" y="2545"/>
                  </a:cubicBezTo>
                  <a:cubicBezTo>
                    <a:pt x="1" y="2679"/>
                    <a:pt x="54" y="2830"/>
                    <a:pt x="197" y="2866"/>
                  </a:cubicBezTo>
                  <a:cubicBezTo>
                    <a:pt x="616" y="2456"/>
                    <a:pt x="1125" y="1992"/>
                    <a:pt x="1481" y="1528"/>
                  </a:cubicBezTo>
                  <a:cubicBezTo>
                    <a:pt x="1535" y="1465"/>
                    <a:pt x="1588" y="1394"/>
                    <a:pt x="1615" y="1323"/>
                  </a:cubicBezTo>
                  <a:cubicBezTo>
                    <a:pt x="1633" y="1251"/>
                    <a:pt x="1615" y="1162"/>
                    <a:pt x="1553" y="1135"/>
                  </a:cubicBezTo>
                  <a:cubicBezTo>
                    <a:pt x="1532" y="1123"/>
                    <a:pt x="1505" y="1117"/>
                    <a:pt x="1478" y="1117"/>
                  </a:cubicBezTo>
                  <a:cubicBezTo>
                    <a:pt x="1423" y="1117"/>
                    <a:pt x="1365" y="1141"/>
                    <a:pt x="1348" y="1189"/>
                  </a:cubicBezTo>
                  <a:cubicBezTo>
                    <a:pt x="1374" y="1091"/>
                    <a:pt x="1437" y="1001"/>
                    <a:pt x="1481" y="903"/>
                  </a:cubicBezTo>
                  <a:cubicBezTo>
                    <a:pt x="1517" y="805"/>
                    <a:pt x="1517" y="680"/>
                    <a:pt x="1437" y="636"/>
                  </a:cubicBezTo>
                  <a:cubicBezTo>
                    <a:pt x="1412" y="623"/>
                    <a:pt x="1383" y="617"/>
                    <a:pt x="1354" y="617"/>
                  </a:cubicBezTo>
                  <a:cubicBezTo>
                    <a:pt x="1321" y="617"/>
                    <a:pt x="1287" y="625"/>
                    <a:pt x="1258" y="645"/>
                  </a:cubicBezTo>
                  <a:cubicBezTo>
                    <a:pt x="1196" y="671"/>
                    <a:pt x="1125" y="734"/>
                    <a:pt x="1116" y="787"/>
                  </a:cubicBezTo>
                  <a:cubicBezTo>
                    <a:pt x="1134" y="591"/>
                    <a:pt x="1151" y="377"/>
                    <a:pt x="1062" y="207"/>
                  </a:cubicBezTo>
                  <a:cubicBezTo>
                    <a:pt x="997" y="89"/>
                    <a:pt x="854" y="0"/>
                    <a:pt x="698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1812;p47">
              <a:extLst>
                <a:ext uri="{FF2B5EF4-FFF2-40B4-BE49-F238E27FC236}">
                  <a16:creationId xmlns:a16="http://schemas.microsoft.com/office/drawing/2014/main" id="{DAF41CAC-680C-811F-D3F3-C02062F12288}"/>
                </a:ext>
              </a:extLst>
            </p:cNvPr>
            <p:cNvSpPr/>
            <p:nvPr/>
          </p:nvSpPr>
          <p:spPr>
            <a:xfrm>
              <a:off x="5822567" y="3140598"/>
              <a:ext cx="451013" cy="253019"/>
            </a:xfrm>
            <a:custGeom>
              <a:avLst/>
              <a:gdLst/>
              <a:ahLst/>
              <a:cxnLst/>
              <a:rect l="l" t="t" r="r" b="b"/>
              <a:pathLst>
                <a:path w="2918" h="1637" extrusionOk="0">
                  <a:moveTo>
                    <a:pt x="1976" y="0"/>
                  </a:moveTo>
                  <a:cubicBezTo>
                    <a:pt x="1913" y="0"/>
                    <a:pt x="1841" y="15"/>
                    <a:pt x="1776" y="30"/>
                  </a:cubicBezTo>
                  <a:cubicBezTo>
                    <a:pt x="1214" y="163"/>
                    <a:pt x="580" y="440"/>
                    <a:pt x="27" y="645"/>
                  </a:cubicBezTo>
                  <a:cubicBezTo>
                    <a:pt x="0" y="788"/>
                    <a:pt x="116" y="895"/>
                    <a:pt x="250" y="939"/>
                  </a:cubicBezTo>
                  <a:cubicBezTo>
                    <a:pt x="346" y="971"/>
                    <a:pt x="455" y="976"/>
                    <a:pt x="565" y="976"/>
                  </a:cubicBezTo>
                  <a:cubicBezTo>
                    <a:pt x="609" y="976"/>
                    <a:pt x="653" y="975"/>
                    <a:pt x="696" y="975"/>
                  </a:cubicBezTo>
                  <a:cubicBezTo>
                    <a:pt x="1098" y="993"/>
                    <a:pt x="1472" y="1118"/>
                    <a:pt x="1767" y="1323"/>
                  </a:cubicBezTo>
                  <a:cubicBezTo>
                    <a:pt x="1901" y="1421"/>
                    <a:pt x="2026" y="1537"/>
                    <a:pt x="2186" y="1600"/>
                  </a:cubicBezTo>
                  <a:cubicBezTo>
                    <a:pt x="2251" y="1624"/>
                    <a:pt x="2324" y="1637"/>
                    <a:pt x="2398" y="1637"/>
                  </a:cubicBezTo>
                  <a:cubicBezTo>
                    <a:pt x="2517" y="1637"/>
                    <a:pt x="2640" y="1602"/>
                    <a:pt x="2739" y="1519"/>
                  </a:cubicBezTo>
                  <a:cubicBezTo>
                    <a:pt x="2918" y="1359"/>
                    <a:pt x="2918" y="1109"/>
                    <a:pt x="2802" y="957"/>
                  </a:cubicBezTo>
                  <a:cubicBezTo>
                    <a:pt x="2686" y="815"/>
                    <a:pt x="2489" y="734"/>
                    <a:pt x="2293" y="672"/>
                  </a:cubicBezTo>
                  <a:lnTo>
                    <a:pt x="2293" y="672"/>
                  </a:lnTo>
                  <a:cubicBezTo>
                    <a:pt x="2303" y="675"/>
                    <a:pt x="2313" y="676"/>
                    <a:pt x="2323" y="676"/>
                  </a:cubicBezTo>
                  <a:cubicBezTo>
                    <a:pt x="2380" y="676"/>
                    <a:pt x="2444" y="638"/>
                    <a:pt x="2489" y="600"/>
                  </a:cubicBezTo>
                  <a:cubicBezTo>
                    <a:pt x="2543" y="565"/>
                    <a:pt x="2579" y="502"/>
                    <a:pt x="2570" y="449"/>
                  </a:cubicBezTo>
                  <a:cubicBezTo>
                    <a:pt x="2561" y="351"/>
                    <a:pt x="2454" y="306"/>
                    <a:pt x="2347" y="297"/>
                  </a:cubicBezTo>
                  <a:cubicBezTo>
                    <a:pt x="2331" y="296"/>
                    <a:pt x="2314" y="295"/>
                    <a:pt x="2298" y="295"/>
                  </a:cubicBezTo>
                  <a:cubicBezTo>
                    <a:pt x="2235" y="295"/>
                    <a:pt x="2172" y="303"/>
                    <a:pt x="2110" y="303"/>
                  </a:cubicBezTo>
                  <a:cubicBezTo>
                    <a:pt x="2082" y="303"/>
                    <a:pt x="2054" y="302"/>
                    <a:pt x="2026" y="297"/>
                  </a:cubicBezTo>
                  <a:cubicBezTo>
                    <a:pt x="2106" y="297"/>
                    <a:pt x="2177" y="199"/>
                    <a:pt x="2168" y="128"/>
                  </a:cubicBezTo>
                  <a:cubicBezTo>
                    <a:pt x="2168" y="56"/>
                    <a:pt x="2097" y="12"/>
                    <a:pt x="2017" y="3"/>
                  </a:cubicBezTo>
                  <a:cubicBezTo>
                    <a:pt x="2004" y="1"/>
                    <a:pt x="1990" y="0"/>
                    <a:pt x="1976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813;p47">
              <a:extLst>
                <a:ext uri="{FF2B5EF4-FFF2-40B4-BE49-F238E27FC236}">
                  <a16:creationId xmlns:a16="http://schemas.microsoft.com/office/drawing/2014/main" id="{12185281-727C-72F7-D105-38D074FB3A31}"/>
                </a:ext>
              </a:extLst>
            </p:cNvPr>
            <p:cNvSpPr/>
            <p:nvPr/>
          </p:nvSpPr>
          <p:spPr>
            <a:xfrm>
              <a:off x="5807420" y="3106440"/>
              <a:ext cx="178056" cy="206341"/>
            </a:xfrm>
            <a:custGeom>
              <a:avLst/>
              <a:gdLst/>
              <a:ahLst/>
              <a:cxnLst/>
              <a:rect l="l" t="t" r="r" b="b"/>
              <a:pathLst>
                <a:path w="1152" h="1335" extrusionOk="0">
                  <a:moveTo>
                    <a:pt x="321" y="1"/>
                  </a:moveTo>
                  <a:cubicBezTo>
                    <a:pt x="125" y="268"/>
                    <a:pt x="0" y="670"/>
                    <a:pt x="0" y="1009"/>
                  </a:cubicBezTo>
                  <a:cubicBezTo>
                    <a:pt x="0" y="1045"/>
                    <a:pt x="27" y="1080"/>
                    <a:pt x="54" y="1107"/>
                  </a:cubicBezTo>
                  <a:cubicBezTo>
                    <a:pt x="302" y="1270"/>
                    <a:pt x="541" y="1335"/>
                    <a:pt x="789" y="1335"/>
                  </a:cubicBezTo>
                  <a:cubicBezTo>
                    <a:pt x="907" y="1335"/>
                    <a:pt x="1027" y="1320"/>
                    <a:pt x="1151" y="1294"/>
                  </a:cubicBezTo>
                  <a:cubicBezTo>
                    <a:pt x="1008" y="1089"/>
                    <a:pt x="776" y="964"/>
                    <a:pt x="527" y="946"/>
                  </a:cubicBezTo>
                  <a:cubicBezTo>
                    <a:pt x="634" y="848"/>
                    <a:pt x="705" y="741"/>
                    <a:pt x="768" y="616"/>
                  </a:cubicBezTo>
                  <a:cubicBezTo>
                    <a:pt x="714" y="606"/>
                    <a:pt x="659" y="601"/>
                    <a:pt x="604" y="601"/>
                  </a:cubicBezTo>
                  <a:cubicBezTo>
                    <a:pt x="512" y="601"/>
                    <a:pt x="420" y="615"/>
                    <a:pt x="330" y="643"/>
                  </a:cubicBezTo>
                  <a:cubicBezTo>
                    <a:pt x="402" y="438"/>
                    <a:pt x="384" y="206"/>
                    <a:pt x="321" y="1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1814;p47">
              <a:extLst>
                <a:ext uri="{FF2B5EF4-FFF2-40B4-BE49-F238E27FC236}">
                  <a16:creationId xmlns:a16="http://schemas.microsoft.com/office/drawing/2014/main" id="{C8C0A78E-A294-2B67-5CB4-5C67EB60F76F}"/>
                </a:ext>
              </a:extLst>
            </p:cNvPr>
            <p:cNvSpPr/>
            <p:nvPr/>
          </p:nvSpPr>
          <p:spPr>
            <a:xfrm>
              <a:off x="5501231" y="2972743"/>
              <a:ext cx="209741" cy="471725"/>
            </a:xfrm>
            <a:custGeom>
              <a:avLst/>
              <a:gdLst/>
              <a:ahLst/>
              <a:cxnLst/>
              <a:rect l="l" t="t" r="r" b="b"/>
              <a:pathLst>
                <a:path w="1357" h="3052" extrusionOk="0">
                  <a:moveTo>
                    <a:pt x="973" y="0"/>
                  </a:moveTo>
                  <a:cubicBezTo>
                    <a:pt x="955" y="9"/>
                    <a:pt x="946" y="27"/>
                    <a:pt x="929" y="45"/>
                  </a:cubicBezTo>
                  <a:cubicBezTo>
                    <a:pt x="197" y="803"/>
                    <a:pt x="1" y="1981"/>
                    <a:pt x="322" y="2980"/>
                  </a:cubicBezTo>
                  <a:cubicBezTo>
                    <a:pt x="322" y="3007"/>
                    <a:pt x="331" y="3034"/>
                    <a:pt x="340" y="3051"/>
                  </a:cubicBezTo>
                  <a:cubicBezTo>
                    <a:pt x="349" y="3051"/>
                    <a:pt x="358" y="3042"/>
                    <a:pt x="367" y="3034"/>
                  </a:cubicBezTo>
                  <a:cubicBezTo>
                    <a:pt x="813" y="2703"/>
                    <a:pt x="1125" y="2195"/>
                    <a:pt x="1241" y="1651"/>
                  </a:cubicBezTo>
                  <a:cubicBezTo>
                    <a:pt x="1357" y="1098"/>
                    <a:pt x="1268" y="509"/>
                    <a:pt x="991" y="27"/>
                  </a:cubicBezTo>
                  <a:cubicBezTo>
                    <a:pt x="982" y="18"/>
                    <a:pt x="982" y="9"/>
                    <a:pt x="973" y="0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1815;p47">
              <a:extLst>
                <a:ext uri="{FF2B5EF4-FFF2-40B4-BE49-F238E27FC236}">
                  <a16:creationId xmlns:a16="http://schemas.microsoft.com/office/drawing/2014/main" id="{3056B799-4DBE-0572-C284-7AA117C2E004}"/>
                </a:ext>
              </a:extLst>
            </p:cNvPr>
            <p:cNvSpPr/>
            <p:nvPr/>
          </p:nvSpPr>
          <p:spPr>
            <a:xfrm>
              <a:off x="5551001" y="2972743"/>
              <a:ext cx="103557" cy="471725"/>
            </a:xfrm>
            <a:custGeom>
              <a:avLst/>
              <a:gdLst/>
              <a:ahLst/>
              <a:cxnLst/>
              <a:rect l="l" t="t" r="r" b="b"/>
              <a:pathLst>
                <a:path w="670" h="3052" extrusionOk="0">
                  <a:moveTo>
                    <a:pt x="651" y="0"/>
                  </a:moveTo>
                  <a:cubicBezTo>
                    <a:pt x="633" y="9"/>
                    <a:pt x="624" y="27"/>
                    <a:pt x="607" y="45"/>
                  </a:cubicBezTo>
                  <a:cubicBezTo>
                    <a:pt x="589" y="438"/>
                    <a:pt x="544" y="821"/>
                    <a:pt x="473" y="1205"/>
                  </a:cubicBezTo>
                  <a:cubicBezTo>
                    <a:pt x="401" y="1660"/>
                    <a:pt x="285" y="2106"/>
                    <a:pt x="152" y="2543"/>
                  </a:cubicBezTo>
                  <a:cubicBezTo>
                    <a:pt x="98" y="2695"/>
                    <a:pt x="54" y="2837"/>
                    <a:pt x="0" y="2980"/>
                  </a:cubicBezTo>
                  <a:cubicBezTo>
                    <a:pt x="0" y="3007"/>
                    <a:pt x="9" y="3034"/>
                    <a:pt x="18" y="3051"/>
                  </a:cubicBezTo>
                  <a:cubicBezTo>
                    <a:pt x="27" y="3051"/>
                    <a:pt x="36" y="3042"/>
                    <a:pt x="45" y="3034"/>
                  </a:cubicBezTo>
                  <a:cubicBezTo>
                    <a:pt x="170" y="2695"/>
                    <a:pt x="285" y="2347"/>
                    <a:pt x="375" y="1990"/>
                  </a:cubicBezTo>
                  <a:cubicBezTo>
                    <a:pt x="491" y="1535"/>
                    <a:pt x="571" y="1080"/>
                    <a:pt x="624" y="616"/>
                  </a:cubicBezTo>
                  <a:cubicBezTo>
                    <a:pt x="642" y="420"/>
                    <a:pt x="660" y="223"/>
                    <a:pt x="669" y="27"/>
                  </a:cubicBezTo>
                  <a:cubicBezTo>
                    <a:pt x="660" y="18"/>
                    <a:pt x="660" y="9"/>
                    <a:pt x="6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1816;p47">
              <a:extLst>
                <a:ext uri="{FF2B5EF4-FFF2-40B4-BE49-F238E27FC236}">
                  <a16:creationId xmlns:a16="http://schemas.microsoft.com/office/drawing/2014/main" id="{DE78D6E8-0566-61BC-F74F-A1962C957BE2}"/>
                </a:ext>
              </a:extLst>
            </p:cNvPr>
            <p:cNvSpPr/>
            <p:nvPr/>
          </p:nvSpPr>
          <p:spPr>
            <a:xfrm>
              <a:off x="5432296" y="3426074"/>
              <a:ext cx="470334" cy="178674"/>
            </a:xfrm>
            <a:custGeom>
              <a:avLst/>
              <a:gdLst/>
              <a:ahLst/>
              <a:cxnLst/>
              <a:rect l="l" t="t" r="r" b="b"/>
              <a:pathLst>
                <a:path w="3043" h="1156" extrusionOk="0">
                  <a:moveTo>
                    <a:pt x="2122" y="1"/>
                  </a:moveTo>
                  <a:cubicBezTo>
                    <a:pt x="1374" y="1"/>
                    <a:pt x="618" y="300"/>
                    <a:pt x="54" y="805"/>
                  </a:cubicBezTo>
                  <a:lnTo>
                    <a:pt x="1" y="859"/>
                  </a:lnTo>
                  <a:cubicBezTo>
                    <a:pt x="10" y="859"/>
                    <a:pt x="19" y="868"/>
                    <a:pt x="28" y="868"/>
                  </a:cubicBezTo>
                  <a:cubicBezTo>
                    <a:pt x="371" y="1055"/>
                    <a:pt x="764" y="1155"/>
                    <a:pt x="1158" y="1155"/>
                  </a:cubicBezTo>
                  <a:cubicBezTo>
                    <a:pt x="1326" y="1155"/>
                    <a:pt x="1495" y="1137"/>
                    <a:pt x="1660" y="1100"/>
                  </a:cubicBezTo>
                  <a:cubicBezTo>
                    <a:pt x="2204" y="975"/>
                    <a:pt x="2695" y="645"/>
                    <a:pt x="3025" y="199"/>
                  </a:cubicBezTo>
                  <a:cubicBezTo>
                    <a:pt x="3034" y="190"/>
                    <a:pt x="3043" y="181"/>
                    <a:pt x="3043" y="172"/>
                  </a:cubicBezTo>
                  <a:cubicBezTo>
                    <a:pt x="3025" y="163"/>
                    <a:pt x="3007" y="154"/>
                    <a:pt x="2989" y="145"/>
                  </a:cubicBezTo>
                  <a:cubicBezTo>
                    <a:pt x="2710" y="47"/>
                    <a:pt x="2417" y="1"/>
                    <a:pt x="2122" y="1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1817;p47">
              <a:extLst>
                <a:ext uri="{FF2B5EF4-FFF2-40B4-BE49-F238E27FC236}">
                  <a16:creationId xmlns:a16="http://schemas.microsoft.com/office/drawing/2014/main" id="{F26BBA88-900A-F92D-5E66-4B4C2DB16292}"/>
                </a:ext>
              </a:extLst>
            </p:cNvPr>
            <p:cNvSpPr/>
            <p:nvPr/>
          </p:nvSpPr>
          <p:spPr>
            <a:xfrm>
              <a:off x="5432296" y="3448486"/>
              <a:ext cx="470334" cy="111749"/>
            </a:xfrm>
            <a:custGeom>
              <a:avLst/>
              <a:gdLst/>
              <a:ahLst/>
              <a:cxnLst/>
              <a:rect l="l" t="t" r="r" b="b"/>
              <a:pathLst>
                <a:path w="3043" h="723" extrusionOk="0">
                  <a:moveTo>
                    <a:pt x="2989" y="0"/>
                  </a:moveTo>
                  <a:cubicBezTo>
                    <a:pt x="2624" y="143"/>
                    <a:pt x="2249" y="268"/>
                    <a:pt x="1874" y="366"/>
                  </a:cubicBezTo>
                  <a:cubicBezTo>
                    <a:pt x="1428" y="482"/>
                    <a:pt x="973" y="562"/>
                    <a:pt x="527" y="616"/>
                  </a:cubicBezTo>
                  <a:cubicBezTo>
                    <a:pt x="367" y="642"/>
                    <a:pt x="215" y="651"/>
                    <a:pt x="54" y="660"/>
                  </a:cubicBezTo>
                  <a:lnTo>
                    <a:pt x="1" y="714"/>
                  </a:lnTo>
                  <a:cubicBezTo>
                    <a:pt x="10" y="714"/>
                    <a:pt x="19" y="723"/>
                    <a:pt x="28" y="723"/>
                  </a:cubicBezTo>
                  <a:cubicBezTo>
                    <a:pt x="393" y="705"/>
                    <a:pt x="759" y="660"/>
                    <a:pt x="1116" y="589"/>
                  </a:cubicBezTo>
                  <a:cubicBezTo>
                    <a:pt x="1580" y="509"/>
                    <a:pt x="2026" y="402"/>
                    <a:pt x="2472" y="250"/>
                  </a:cubicBezTo>
                  <a:cubicBezTo>
                    <a:pt x="2659" y="196"/>
                    <a:pt x="2847" y="125"/>
                    <a:pt x="3025" y="54"/>
                  </a:cubicBezTo>
                  <a:cubicBezTo>
                    <a:pt x="3034" y="45"/>
                    <a:pt x="3043" y="36"/>
                    <a:pt x="3043" y="27"/>
                  </a:cubicBezTo>
                  <a:cubicBezTo>
                    <a:pt x="3025" y="18"/>
                    <a:pt x="3007" y="9"/>
                    <a:pt x="29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1818;p47">
              <a:extLst>
                <a:ext uri="{FF2B5EF4-FFF2-40B4-BE49-F238E27FC236}">
                  <a16:creationId xmlns:a16="http://schemas.microsoft.com/office/drawing/2014/main" id="{25B9118E-D8A2-3624-ABF3-B322244DE57B}"/>
                </a:ext>
              </a:extLst>
            </p:cNvPr>
            <p:cNvSpPr/>
            <p:nvPr/>
          </p:nvSpPr>
          <p:spPr>
            <a:xfrm>
              <a:off x="3789758" y="2902263"/>
              <a:ext cx="448695" cy="829537"/>
            </a:xfrm>
            <a:custGeom>
              <a:avLst/>
              <a:gdLst/>
              <a:ahLst/>
              <a:cxnLst/>
              <a:rect l="l" t="t" r="r" b="b"/>
              <a:pathLst>
                <a:path w="2903" h="5367" extrusionOk="0">
                  <a:moveTo>
                    <a:pt x="43" y="1"/>
                  </a:moveTo>
                  <a:cubicBezTo>
                    <a:pt x="21" y="1"/>
                    <a:pt x="1" y="26"/>
                    <a:pt x="21" y="46"/>
                  </a:cubicBezTo>
                  <a:cubicBezTo>
                    <a:pt x="342" y="394"/>
                    <a:pt x="663" y="751"/>
                    <a:pt x="966" y="1117"/>
                  </a:cubicBezTo>
                  <a:cubicBezTo>
                    <a:pt x="1484" y="1741"/>
                    <a:pt x="1957" y="2419"/>
                    <a:pt x="2296" y="3168"/>
                  </a:cubicBezTo>
                  <a:cubicBezTo>
                    <a:pt x="2608" y="3846"/>
                    <a:pt x="2813" y="4587"/>
                    <a:pt x="2840" y="5336"/>
                  </a:cubicBezTo>
                  <a:cubicBezTo>
                    <a:pt x="2840" y="5357"/>
                    <a:pt x="2854" y="5366"/>
                    <a:pt x="2868" y="5366"/>
                  </a:cubicBezTo>
                  <a:cubicBezTo>
                    <a:pt x="2885" y="5366"/>
                    <a:pt x="2902" y="5355"/>
                    <a:pt x="2902" y="5336"/>
                  </a:cubicBezTo>
                  <a:cubicBezTo>
                    <a:pt x="2884" y="4908"/>
                    <a:pt x="2813" y="4489"/>
                    <a:pt x="2706" y="4087"/>
                  </a:cubicBezTo>
                  <a:cubicBezTo>
                    <a:pt x="2492" y="3338"/>
                    <a:pt x="2135" y="2633"/>
                    <a:pt x="1707" y="1991"/>
                  </a:cubicBezTo>
                  <a:cubicBezTo>
                    <a:pt x="1225" y="1286"/>
                    <a:pt x="654" y="635"/>
                    <a:pt x="65" y="10"/>
                  </a:cubicBezTo>
                  <a:cubicBezTo>
                    <a:pt x="59" y="4"/>
                    <a:pt x="51" y="1"/>
                    <a:pt x="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1819;p47">
              <a:extLst>
                <a:ext uri="{FF2B5EF4-FFF2-40B4-BE49-F238E27FC236}">
                  <a16:creationId xmlns:a16="http://schemas.microsoft.com/office/drawing/2014/main" id="{36380179-D130-0BAC-3E99-38DD34F399DF}"/>
                </a:ext>
              </a:extLst>
            </p:cNvPr>
            <p:cNvSpPr/>
            <p:nvPr/>
          </p:nvSpPr>
          <p:spPr>
            <a:xfrm>
              <a:off x="3359919" y="2455578"/>
              <a:ext cx="419328" cy="429065"/>
            </a:xfrm>
            <a:custGeom>
              <a:avLst/>
              <a:gdLst/>
              <a:ahLst/>
              <a:cxnLst/>
              <a:rect l="l" t="t" r="r" b="b"/>
              <a:pathLst>
                <a:path w="2713" h="2776" extrusionOk="0">
                  <a:moveTo>
                    <a:pt x="2231" y="1"/>
                  </a:moveTo>
                  <a:cubicBezTo>
                    <a:pt x="2119" y="1"/>
                    <a:pt x="2010" y="65"/>
                    <a:pt x="1936" y="153"/>
                  </a:cubicBezTo>
                  <a:cubicBezTo>
                    <a:pt x="1847" y="260"/>
                    <a:pt x="1803" y="394"/>
                    <a:pt x="1758" y="527"/>
                  </a:cubicBezTo>
                  <a:cubicBezTo>
                    <a:pt x="1736" y="489"/>
                    <a:pt x="1687" y="471"/>
                    <a:pt x="1636" y="471"/>
                  </a:cubicBezTo>
                  <a:cubicBezTo>
                    <a:pt x="1604" y="471"/>
                    <a:pt x="1571" y="478"/>
                    <a:pt x="1544" y="492"/>
                  </a:cubicBezTo>
                  <a:cubicBezTo>
                    <a:pt x="1481" y="527"/>
                    <a:pt x="1437" y="599"/>
                    <a:pt x="1428" y="679"/>
                  </a:cubicBezTo>
                  <a:cubicBezTo>
                    <a:pt x="1419" y="750"/>
                    <a:pt x="1437" y="831"/>
                    <a:pt x="1455" y="902"/>
                  </a:cubicBezTo>
                  <a:cubicBezTo>
                    <a:pt x="1434" y="866"/>
                    <a:pt x="1399" y="851"/>
                    <a:pt x="1362" y="851"/>
                  </a:cubicBezTo>
                  <a:cubicBezTo>
                    <a:pt x="1333" y="851"/>
                    <a:pt x="1303" y="860"/>
                    <a:pt x="1276" y="875"/>
                  </a:cubicBezTo>
                  <a:cubicBezTo>
                    <a:pt x="1214" y="911"/>
                    <a:pt x="1187" y="982"/>
                    <a:pt x="1187" y="1045"/>
                  </a:cubicBezTo>
                  <a:cubicBezTo>
                    <a:pt x="1187" y="1116"/>
                    <a:pt x="1205" y="1179"/>
                    <a:pt x="1223" y="1250"/>
                  </a:cubicBezTo>
                  <a:cubicBezTo>
                    <a:pt x="1107" y="1196"/>
                    <a:pt x="982" y="1161"/>
                    <a:pt x="857" y="1161"/>
                  </a:cubicBezTo>
                  <a:cubicBezTo>
                    <a:pt x="794" y="1161"/>
                    <a:pt x="723" y="1170"/>
                    <a:pt x="670" y="1214"/>
                  </a:cubicBezTo>
                  <a:cubicBezTo>
                    <a:pt x="616" y="1259"/>
                    <a:pt x="598" y="1339"/>
                    <a:pt x="607" y="1411"/>
                  </a:cubicBezTo>
                  <a:cubicBezTo>
                    <a:pt x="616" y="1473"/>
                    <a:pt x="652" y="1535"/>
                    <a:pt x="687" y="1589"/>
                  </a:cubicBezTo>
                  <a:cubicBezTo>
                    <a:pt x="670" y="1579"/>
                    <a:pt x="650" y="1575"/>
                    <a:pt x="630" y="1575"/>
                  </a:cubicBezTo>
                  <a:cubicBezTo>
                    <a:pt x="578" y="1575"/>
                    <a:pt x="521" y="1604"/>
                    <a:pt x="482" y="1642"/>
                  </a:cubicBezTo>
                  <a:cubicBezTo>
                    <a:pt x="429" y="1696"/>
                    <a:pt x="420" y="1785"/>
                    <a:pt x="464" y="1848"/>
                  </a:cubicBezTo>
                  <a:cubicBezTo>
                    <a:pt x="434" y="1837"/>
                    <a:pt x="402" y="1832"/>
                    <a:pt x="370" y="1832"/>
                  </a:cubicBezTo>
                  <a:cubicBezTo>
                    <a:pt x="269" y="1832"/>
                    <a:pt x="166" y="1880"/>
                    <a:pt x="99" y="1955"/>
                  </a:cubicBezTo>
                  <a:cubicBezTo>
                    <a:pt x="18" y="2053"/>
                    <a:pt x="0" y="2213"/>
                    <a:pt x="72" y="2320"/>
                  </a:cubicBezTo>
                  <a:cubicBezTo>
                    <a:pt x="152" y="2463"/>
                    <a:pt x="331" y="2526"/>
                    <a:pt x="491" y="2552"/>
                  </a:cubicBezTo>
                  <a:cubicBezTo>
                    <a:pt x="644" y="2574"/>
                    <a:pt x="797" y="2581"/>
                    <a:pt x="951" y="2581"/>
                  </a:cubicBezTo>
                  <a:cubicBezTo>
                    <a:pt x="1173" y="2581"/>
                    <a:pt x="1397" y="2567"/>
                    <a:pt x="1624" y="2561"/>
                  </a:cubicBezTo>
                  <a:cubicBezTo>
                    <a:pt x="1650" y="2561"/>
                    <a:pt x="1676" y="2560"/>
                    <a:pt x="1702" y="2560"/>
                  </a:cubicBezTo>
                  <a:cubicBezTo>
                    <a:pt x="2051" y="2560"/>
                    <a:pt x="2397" y="2618"/>
                    <a:pt x="2712" y="2775"/>
                  </a:cubicBezTo>
                  <a:cubicBezTo>
                    <a:pt x="2472" y="2106"/>
                    <a:pt x="2525" y="1366"/>
                    <a:pt x="2570" y="661"/>
                  </a:cubicBezTo>
                  <a:cubicBezTo>
                    <a:pt x="2579" y="536"/>
                    <a:pt x="2588" y="402"/>
                    <a:pt x="2552" y="278"/>
                  </a:cubicBezTo>
                  <a:cubicBezTo>
                    <a:pt x="2516" y="162"/>
                    <a:pt x="2427" y="46"/>
                    <a:pt x="2302" y="10"/>
                  </a:cubicBezTo>
                  <a:cubicBezTo>
                    <a:pt x="2278" y="4"/>
                    <a:pt x="2254" y="1"/>
                    <a:pt x="2231" y="1"/>
                  </a:cubicBezTo>
                  <a:close/>
                </a:path>
              </a:pathLst>
            </a:custGeom>
            <a:solidFill>
              <a:srgbClr val="EA000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1820;p47">
              <a:extLst>
                <a:ext uri="{FF2B5EF4-FFF2-40B4-BE49-F238E27FC236}">
                  <a16:creationId xmlns:a16="http://schemas.microsoft.com/office/drawing/2014/main" id="{4A8EFAAE-2D07-35A6-6225-007797CEDE6D}"/>
                </a:ext>
              </a:extLst>
            </p:cNvPr>
            <p:cNvSpPr/>
            <p:nvPr/>
          </p:nvSpPr>
          <p:spPr>
            <a:xfrm>
              <a:off x="3634268" y="2480617"/>
              <a:ext cx="246991" cy="450859"/>
            </a:xfrm>
            <a:custGeom>
              <a:avLst/>
              <a:gdLst/>
              <a:ahLst/>
              <a:cxnLst/>
              <a:rect l="l" t="t" r="r" b="b"/>
              <a:pathLst>
                <a:path w="1598" h="2917" extrusionOk="0">
                  <a:moveTo>
                    <a:pt x="1121" y="1"/>
                  </a:moveTo>
                  <a:cubicBezTo>
                    <a:pt x="1010" y="1"/>
                    <a:pt x="903" y="47"/>
                    <a:pt x="830" y="125"/>
                  </a:cubicBezTo>
                  <a:cubicBezTo>
                    <a:pt x="697" y="258"/>
                    <a:pt x="661" y="464"/>
                    <a:pt x="625" y="669"/>
                  </a:cubicBezTo>
                  <a:cubicBezTo>
                    <a:pt x="634" y="606"/>
                    <a:pt x="572" y="535"/>
                    <a:pt x="527" y="490"/>
                  </a:cubicBezTo>
                  <a:cubicBezTo>
                    <a:pt x="490" y="445"/>
                    <a:pt x="434" y="426"/>
                    <a:pt x="385" y="426"/>
                  </a:cubicBezTo>
                  <a:cubicBezTo>
                    <a:pt x="375" y="426"/>
                    <a:pt x="366" y="426"/>
                    <a:pt x="358" y="428"/>
                  </a:cubicBezTo>
                  <a:cubicBezTo>
                    <a:pt x="268" y="455"/>
                    <a:pt x="233" y="571"/>
                    <a:pt x="242" y="678"/>
                  </a:cubicBezTo>
                  <a:cubicBezTo>
                    <a:pt x="259" y="776"/>
                    <a:pt x="295" y="883"/>
                    <a:pt x="295" y="990"/>
                  </a:cubicBezTo>
                  <a:cubicBezTo>
                    <a:pt x="287" y="920"/>
                    <a:pt x="205" y="870"/>
                    <a:pt x="137" y="870"/>
                  </a:cubicBezTo>
                  <a:cubicBezTo>
                    <a:pt x="127" y="870"/>
                    <a:pt x="117" y="872"/>
                    <a:pt x="108" y="874"/>
                  </a:cubicBezTo>
                  <a:cubicBezTo>
                    <a:pt x="36" y="892"/>
                    <a:pt x="1" y="963"/>
                    <a:pt x="1" y="1043"/>
                  </a:cubicBezTo>
                  <a:cubicBezTo>
                    <a:pt x="1" y="1124"/>
                    <a:pt x="36" y="1204"/>
                    <a:pt x="63" y="1284"/>
                  </a:cubicBezTo>
                  <a:cubicBezTo>
                    <a:pt x="286" y="1819"/>
                    <a:pt x="652" y="2399"/>
                    <a:pt x="946" y="2917"/>
                  </a:cubicBezTo>
                  <a:cubicBezTo>
                    <a:pt x="1089" y="2917"/>
                    <a:pt x="1187" y="2792"/>
                    <a:pt x="1205" y="2649"/>
                  </a:cubicBezTo>
                  <a:cubicBezTo>
                    <a:pt x="1223" y="2506"/>
                    <a:pt x="1196" y="2346"/>
                    <a:pt x="1178" y="2194"/>
                  </a:cubicBezTo>
                  <a:cubicBezTo>
                    <a:pt x="1125" y="1802"/>
                    <a:pt x="1187" y="1409"/>
                    <a:pt x="1348" y="1097"/>
                  </a:cubicBezTo>
                  <a:cubicBezTo>
                    <a:pt x="1428" y="945"/>
                    <a:pt x="1526" y="803"/>
                    <a:pt x="1562" y="633"/>
                  </a:cubicBezTo>
                  <a:cubicBezTo>
                    <a:pt x="1598" y="464"/>
                    <a:pt x="1544" y="232"/>
                    <a:pt x="1392" y="107"/>
                  </a:cubicBezTo>
                  <a:cubicBezTo>
                    <a:pt x="1311" y="33"/>
                    <a:pt x="1215" y="1"/>
                    <a:pt x="1121" y="1"/>
                  </a:cubicBezTo>
                  <a:close/>
                </a:path>
              </a:pathLst>
            </a:custGeom>
            <a:solidFill>
              <a:srgbClr val="EA000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1821;p47">
              <a:extLst>
                <a:ext uri="{FF2B5EF4-FFF2-40B4-BE49-F238E27FC236}">
                  <a16:creationId xmlns:a16="http://schemas.microsoft.com/office/drawing/2014/main" id="{4C0259B5-9D3A-FC78-BFD0-DA1886B70AB8}"/>
                </a:ext>
              </a:extLst>
            </p:cNvPr>
            <p:cNvSpPr/>
            <p:nvPr/>
          </p:nvSpPr>
          <p:spPr>
            <a:xfrm>
              <a:off x="3355746" y="2720961"/>
              <a:ext cx="459360" cy="231689"/>
            </a:xfrm>
            <a:custGeom>
              <a:avLst/>
              <a:gdLst/>
              <a:ahLst/>
              <a:cxnLst/>
              <a:rect l="l" t="t" r="r" b="b"/>
              <a:pathLst>
                <a:path w="2972" h="1499" extrusionOk="0">
                  <a:moveTo>
                    <a:pt x="1184" y="0"/>
                  </a:moveTo>
                  <a:cubicBezTo>
                    <a:pt x="1122" y="0"/>
                    <a:pt x="1066" y="29"/>
                    <a:pt x="1044" y="86"/>
                  </a:cubicBezTo>
                  <a:cubicBezTo>
                    <a:pt x="1027" y="157"/>
                    <a:pt x="1062" y="264"/>
                    <a:pt x="1143" y="282"/>
                  </a:cubicBezTo>
                  <a:cubicBezTo>
                    <a:pt x="1036" y="273"/>
                    <a:pt x="937" y="220"/>
                    <a:pt x="830" y="202"/>
                  </a:cubicBezTo>
                  <a:cubicBezTo>
                    <a:pt x="801" y="195"/>
                    <a:pt x="771" y="191"/>
                    <a:pt x="743" y="191"/>
                  </a:cubicBezTo>
                  <a:cubicBezTo>
                    <a:pt x="669" y="191"/>
                    <a:pt x="606" y="218"/>
                    <a:pt x="581" y="282"/>
                  </a:cubicBezTo>
                  <a:cubicBezTo>
                    <a:pt x="563" y="336"/>
                    <a:pt x="572" y="407"/>
                    <a:pt x="616" y="452"/>
                  </a:cubicBezTo>
                  <a:cubicBezTo>
                    <a:pt x="650" y="502"/>
                    <a:pt x="715" y="569"/>
                    <a:pt x="767" y="569"/>
                  </a:cubicBezTo>
                  <a:cubicBezTo>
                    <a:pt x="768" y="569"/>
                    <a:pt x="768" y="569"/>
                    <a:pt x="769" y="569"/>
                  </a:cubicBezTo>
                  <a:lnTo>
                    <a:pt x="769" y="569"/>
                  </a:lnTo>
                  <a:cubicBezTo>
                    <a:pt x="575" y="586"/>
                    <a:pt x="364" y="605"/>
                    <a:pt x="215" y="711"/>
                  </a:cubicBezTo>
                  <a:cubicBezTo>
                    <a:pt x="63" y="827"/>
                    <a:pt x="1" y="1067"/>
                    <a:pt x="126" y="1273"/>
                  </a:cubicBezTo>
                  <a:cubicBezTo>
                    <a:pt x="230" y="1425"/>
                    <a:pt x="414" y="1498"/>
                    <a:pt x="580" y="1498"/>
                  </a:cubicBezTo>
                  <a:cubicBezTo>
                    <a:pt x="598" y="1498"/>
                    <a:pt x="616" y="1497"/>
                    <a:pt x="634" y="1496"/>
                  </a:cubicBezTo>
                  <a:cubicBezTo>
                    <a:pt x="813" y="1487"/>
                    <a:pt x="964" y="1397"/>
                    <a:pt x="1116" y="1344"/>
                  </a:cubicBezTo>
                  <a:cubicBezTo>
                    <a:pt x="1307" y="1274"/>
                    <a:pt x="1514" y="1240"/>
                    <a:pt x="1728" y="1240"/>
                  </a:cubicBezTo>
                  <a:cubicBezTo>
                    <a:pt x="1894" y="1240"/>
                    <a:pt x="2063" y="1260"/>
                    <a:pt x="2231" y="1299"/>
                  </a:cubicBezTo>
                  <a:cubicBezTo>
                    <a:pt x="2371" y="1332"/>
                    <a:pt x="2512" y="1381"/>
                    <a:pt x="2645" y="1381"/>
                  </a:cubicBezTo>
                  <a:cubicBezTo>
                    <a:pt x="2656" y="1381"/>
                    <a:pt x="2666" y="1380"/>
                    <a:pt x="2677" y="1380"/>
                  </a:cubicBezTo>
                  <a:cubicBezTo>
                    <a:pt x="2820" y="1380"/>
                    <a:pt x="2963" y="1299"/>
                    <a:pt x="2971" y="1157"/>
                  </a:cubicBezTo>
                  <a:cubicBezTo>
                    <a:pt x="2499" y="809"/>
                    <a:pt x="1963" y="380"/>
                    <a:pt x="1455" y="95"/>
                  </a:cubicBezTo>
                  <a:cubicBezTo>
                    <a:pt x="1383" y="50"/>
                    <a:pt x="1303" y="15"/>
                    <a:pt x="1232" y="6"/>
                  </a:cubicBezTo>
                  <a:cubicBezTo>
                    <a:pt x="1216" y="2"/>
                    <a:pt x="1200" y="0"/>
                    <a:pt x="1184" y="0"/>
                  </a:cubicBezTo>
                  <a:close/>
                </a:path>
              </a:pathLst>
            </a:custGeom>
            <a:solidFill>
              <a:srgbClr val="EA000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1822;p47">
              <a:extLst>
                <a:ext uri="{FF2B5EF4-FFF2-40B4-BE49-F238E27FC236}">
                  <a16:creationId xmlns:a16="http://schemas.microsoft.com/office/drawing/2014/main" id="{1CC3D1DB-9925-3F43-CBF4-69329FC19810}"/>
                </a:ext>
              </a:extLst>
            </p:cNvPr>
            <p:cNvSpPr/>
            <p:nvPr/>
          </p:nvSpPr>
          <p:spPr>
            <a:xfrm>
              <a:off x="3645396" y="2763157"/>
              <a:ext cx="197222" cy="186248"/>
            </a:xfrm>
            <a:custGeom>
              <a:avLst/>
              <a:gdLst/>
              <a:ahLst/>
              <a:cxnLst/>
              <a:rect l="l" t="t" r="r" b="b"/>
              <a:pathLst>
                <a:path w="1276" h="1205" extrusionOk="0">
                  <a:moveTo>
                    <a:pt x="1142" y="0"/>
                  </a:moveTo>
                  <a:cubicBezTo>
                    <a:pt x="1026" y="179"/>
                    <a:pt x="955" y="402"/>
                    <a:pt x="964" y="616"/>
                  </a:cubicBezTo>
                  <a:cubicBezTo>
                    <a:pt x="839" y="536"/>
                    <a:pt x="696" y="491"/>
                    <a:pt x="544" y="473"/>
                  </a:cubicBezTo>
                  <a:lnTo>
                    <a:pt x="544" y="473"/>
                  </a:lnTo>
                  <a:cubicBezTo>
                    <a:pt x="571" y="607"/>
                    <a:pt x="616" y="741"/>
                    <a:pt x="687" y="857"/>
                  </a:cubicBezTo>
                  <a:cubicBezTo>
                    <a:pt x="630" y="844"/>
                    <a:pt x="572" y="838"/>
                    <a:pt x="514" y="838"/>
                  </a:cubicBezTo>
                  <a:cubicBezTo>
                    <a:pt x="327" y="838"/>
                    <a:pt x="143" y="902"/>
                    <a:pt x="0" y="1017"/>
                  </a:cubicBezTo>
                  <a:cubicBezTo>
                    <a:pt x="215" y="1136"/>
                    <a:pt x="431" y="1205"/>
                    <a:pt x="666" y="1205"/>
                  </a:cubicBezTo>
                  <a:cubicBezTo>
                    <a:pt x="802" y="1205"/>
                    <a:pt x="944" y="1182"/>
                    <a:pt x="1097" y="1133"/>
                  </a:cubicBezTo>
                  <a:cubicBezTo>
                    <a:pt x="1142" y="1124"/>
                    <a:pt x="1169" y="1098"/>
                    <a:pt x="1178" y="1062"/>
                  </a:cubicBezTo>
                  <a:cubicBezTo>
                    <a:pt x="1276" y="732"/>
                    <a:pt x="1258" y="313"/>
                    <a:pt x="1142" y="0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1823;p47">
              <a:extLst>
                <a:ext uri="{FF2B5EF4-FFF2-40B4-BE49-F238E27FC236}">
                  <a16:creationId xmlns:a16="http://schemas.microsoft.com/office/drawing/2014/main" id="{45CC992F-99E6-2CB7-34DD-3B50B3D74D2D}"/>
                </a:ext>
              </a:extLst>
            </p:cNvPr>
            <p:cNvSpPr/>
            <p:nvPr/>
          </p:nvSpPr>
          <p:spPr>
            <a:xfrm>
              <a:off x="3940457" y="2690049"/>
              <a:ext cx="197222" cy="481462"/>
            </a:xfrm>
            <a:custGeom>
              <a:avLst/>
              <a:gdLst/>
              <a:ahLst/>
              <a:cxnLst/>
              <a:rect l="l" t="t" r="r" b="b"/>
              <a:pathLst>
                <a:path w="1276" h="3115" extrusionOk="0">
                  <a:moveTo>
                    <a:pt x="750" y="1"/>
                  </a:moveTo>
                  <a:cubicBezTo>
                    <a:pt x="741" y="1"/>
                    <a:pt x="732" y="10"/>
                    <a:pt x="723" y="18"/>
                  </a:cubicBezTo>
                  <a:cubicBezTo>
                    <a:pt x="330" y="411"/>
                    <a:pt x="81" y="955"/>
                    <a:pt x="45" y="1517"/>
                  </a:cubicBezTo>
                  <a:cubicBezTo>
                    <a:pt x="0" y="2070"/>
                    <a:pt x="179" y="2641"/>
                    <a:pt x="518" y="3087"/>
                  </a:cubicBezTo>
                  <a:cubicBezTo>
                    <a:pt x="518" y="3096"/>
                    <a:pt x="527" y="3105"/>
                    <a:pt x="536" y="3114"/>
                  </a:cubicBezTo>
                  <a:cubicBezTo>
                    <a:pt x="544" y="3087"/>
                    <a:pt x="562" y="3069"/>
                    <a:pt x="571" y="3052"/>
                  </a:cubicBezTo>
                  <a:cubicBezTo>
                    <a:pt x="1151" y="2168"/>
                    <a:pt x="1276" y="982"/>
                    <a:pt x="776" y="54"/>
                  </a:cubicBezTo>
                  <a:cubicBezTo>
                    <a:pt x="767" y="36"/>
                    <a:pt x="759" y="18"/>
                    <a:pt x="750" y="1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1824;p47">
              <a:extLst>
                <a:ext uri="{FF2B5EF4-FFF2-40B4-BE49-F238E27FC236}">
                  <a16:creationId xmlns:a16="http://schemas.microsoft.com/office/drawing/2014/main" id="{6E6E5EE7-419F-66C1-DAA7-FEDF644F9564}"/>
                </a:ext>
              </a:extLst>
            </p:cNvPr>
            <p:cNvSpPr/>
            <p:nvPr/>
          </p:nvSpPr>
          <p:spPr>
            <a:xfrm>
              <a:off x="4013565" y="2690049"/>
              <a:ext cx="46987" cy="481462"/>
            </a:xfrm>
            <a:custGeom>
              <a:avLst/>
              <a:gdLst/>
              <a:ahLst/>
              <a:cxnLst/>
              <a:rect l="l" t="t" r="r" b="b"/>
              <a:pathLst>
                <a:path w="304" h="3115" extrusionOk="0">
                  <a:moveTo>
                    <a:pt x="277" y="1"/>
                  </a:moveTo>
                  <a:cubicBezTo>
                    <a:pt x="268" y="1"/>
                    <a:pt x="259" y="10"/>
                    <a:pt x="250" y="18"/>
                  </a:cubicBezTo>
                  <a:cubicBezTo>
                    <a:pt x="205" y="215"/>
                    <a:pt x="170" y="411"/>
                    <a:pt x="134" y="607"/>
                  </a:cubicBezTo>
                  <a:cubicBezTo>
                    <a:pt x="63" y="1062"/>
                    <a:pt x="18" y="1526"/>
                    <a:pt x="9" y="1990"/>
                  </a:cubicBezTo>
                  <a:cubicBezTo>
                    <a:pt x="0" y="2356"/>
                    <a:pt x="9" y="2722"/>
                    <a:pt x="45" y="3087"/>
                  </a:cubicBezTo>
                  <a:cubicBezTo>
                    <a:pt x="45" y="3096"/>
                    <a:pt x="54" y="3105"/>
                    <a:pt x="63" y="3114"/>
                  </a:cubicBezTo>
                  <a:cubicBezTo>
                    <a:pt x="71" y="3087"/>
                    <a:pt x="89" y="3069"/>
                    <a:pt x="98" y="3052"/>
                  </a:cubicBezTo>
                  <a:cubicBezTo>
                    <a:pt x="89" y="2891"/>
                    <a:pt x="80" y="2739"/>
                    <a:pt x="71" y="2579"/>
                  </a:cubicBezTo>
                  <a:cubicBezTo>
                    <a:pt x="54" y="2124"/>
                    <a:pt x="71" y="1669"/>
                    <a:pt x="116" y="1214"/>
                  </a:cubicBezTo>
                  <a:cubicBezTo>
                    <a:pt x="161" y="821"/>
                    <a:pt x="223" y="438"/>
                    <a:pt x="303" y="54"/>
                  </a:cubicBezTo>
                  <a:cubicBezTo>
                    <a:pt x="294" y="36"/>
                    <a:pt x="286" y="18"/>
                    <a:pt x="2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1825;p47">
              <a:extLst>
                <a:ext uri="{FF2B5EF4-FFF2-40B4-BE49-F238E27FC236}">
                  <a16:creationId xmlns:a16="http://schemas.microsoft.com/office/drawing/2014/main" id="{245429E2-1777-FE4F-63D1-43409B251C8C}"/>
                </a:ext>
              </a:extLst>
            </p:cNvPr>
            <p:cNvSpPr/>
            <p:nvPr/>
          </p:nvSpPr>
          <p:spPr>
            <a:xfrm>
              <a:off x="3683882" y="3082173"/>
              <a:ext cx="424892" cy="240499"/>
            </a:xfrm>
            <a:custGeom>
              <a:avLst/>
              <a:gdLst/>
              <a:ahLst/>
              <a:cxnLst/>
              <a:rect l="l" t="t" r="r" b="b"/>
              <a:pathLst>
                <a:path w="2749" h="1556" extrusionOk="0">
                  <a:moveTo>
                    <a:pt x="232" y="0"/>
                  </a:moveTo>
                  <a:cubicBezTo>
                    <a:pt x="176" y="0"/>
                    <a:pt x="120" y="2"/>
                    <a:pt x="63" y="6"/>
                  </a:cubicBezTo>
                  <a:cubicBezTo>
                    <a:pt x="46" y="6"/>
                    <a:pt x="28" y="6"/>
                    <a:pt x="1" y="15"/>
                  </a:cubicBezTo>
                  <a:cubicBezTo>
                    <a:pt x="10" y="24"/>
                    <a:pt x="10" y="33"/>
                    <a:pt x="10" y="42"/>
                  </a:cubicBezTo>
                  <a:cubicBezTo>
                    <a:pt x="206" y="568"/>
                    <a:pt x="599" y="1014"/>
                    <a:pt x="1089" y="1282"/>
                  </a:cubicBezTo>
                  <a:cubicBezTo>
                    <a:pt x="1424" y="1464"/>
                    <a:pt x="1808" y="1556"/>
                    <a:pt x="2191" y="1556"/>
                  </a:cubicBezTo>
                  <a:cubicBezTo>
                    <a:pt x="2370" y="1556"/>
                    <a:pt x="2549" y="1536"/>
                    <a:pt x="2722" y="1496"/>
                  </a:cubicBezTo>
                  <a:lnTo>
                    <a:pt x="2749" y="1496"/>
                  </a:lnTo>
                  <a:cubicBezTo>
                    <a:pt x="2740" y="1469"/>
                    <a:pt x="2722" y="1451"/>
                    <a:pt x="2713" y="1433"/>
                  </a:cubicBezTo>
                  <a:cubicBezTo>
                    <a:pt x="2181" y="589"/>
                    <a:pt x="1225" y="0"/>
                    <a:pt x="232" y="0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1826;p47">
              <a:extLst>
                <a:ext uri="{FF2B5EF4-FFF2-40B4-BE49-F238E27FC236}">
                  <a16:creationId xmlns:a16="http://schemas.microsoft.com/office/drawing/2014/main" id="{66125C4B-0878-F38A-39F3-16C4907BED83}"/>
                </a:ext>
              </a:extLst>
            </p:cNvPr>
            <p:cNvSpPr/>
            <p:nvPr/>
          </p:nvSpPr>
          <p:spPr>
            <a:xfrm>
              <a:off x="3683882" y="3083101"/>
              <a:ext cx="424892" cy="230298"/>
            </a:xfrm>
            <a:custGeom>
              <a:avLst/>
              <a:gdLst/>
              <a:ahLst/>
              <a:cxnLst/>
              <a:rect l="l" t="t" r="r" b="b"/>
              <a:pathLst>
                <a:path w="2749" h="1490" extrusionOk="0">
                  <a:moveTo>
                    <a:pt x="63" y="0"/>
                  </a:moveTo>
                  <a:cubicBezTo>
                    <a:pt x="46" y="0"/>
                    <a:pt x="28" y="0"/>
                    <a:pt x="1" y="9"/>
                  </a:cubicBezTo>
                  <a:cubicBezTo>
                    <a:pt x="10" y="18"/>
                    <a:pt x="10" y="27"/>
                    <a:pt x="10" y="36"/>
                  </a:cubicBezTo>
                  <a:cubicBezTo>
                    <a:pt x="170" y="152"/>
                    <a:pt x="331" y="268"/>
                    <a:pt x="501" y="384"/>
                  </a:cubicBezTo>
                  <a:cubicBezTo>
                    <a:pt x="884" y="642"/>
                    <a:pt x="1286" y="874"/>
                    <a:pt x="1705" y="1071"/>
                  </a:cubicBezTo>
                  <a:cubicBezTo>
                    <a:pt x="2035" y="1231"/>
                    <a:pt x="2374" y="1374"/>
                    <a:pt x="2722" y="1490"/>
                  </a:cubicBezTo>
                  <a:lnTo>
                    <a:pt x="2749" y="1490"/>
                  </a:lnTo>
                  <a:cubicBezTo>
                    <a:pt x="2740" y="1463"/>
                    <a:pt x="2722" y="1445"/>
                    <a:pt x="2713" y="1427"/>
                  </a:cubicBezTo>
                  <a:cubicBezTo>
                    <a:pt x="2561" y="1374"/>
                    <a:pt x="2419" y="1320"/>
                    <a:pt x="2276" y="1258"/>
                  </a:cubicBezTo>
                  <a:cubicBezTo>
                    <a:pt x="1848" y="1088"/>
                    <a:pt x="1437" y="883"/>
                    <a:pt x="1045" y="651"/>
                  </a:cubicBezTo>
                  <a:cubicBezTo>
                    <a:pt x="706" y="455"/>
                    <a:pt x="376" y="241"/>
                    <a:pt x="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1827;p47">
              <a:extLst>
                <a:ext uri="{FF2B5EF4-FFF2-40B4-BE49-F238E27FC236}">
                  <a16:creationId xmlns:a16="http://schemas.microsoft.com/office/drawing/2014/main" id="{3097449D-0A4E-E9D9-1A49-261B9DFA264A}"/>
                </a:ext>
              </a:extLst>
            </p:cNvPr>
            <p:cNvSpPr/>
            <p:nvPr/>
          </p:nvSpPr>
          <p:spPr>
            <a:xfrm>
              <a:off x="3324060" y="3822063"/>
              <a:ext cx="2670995" cy="1370815"/>
            </a:xfrm>
            <a:custGeom>
              <a:avLst/>
              <a:gdLst/>
              <a:ahLst/>
              <a:cxnLst/>
              <a:rect l="l" t="t" r="r" b="b"/>
              <a:pathLst>
                <a:path w="17281" h="8869" extrusionOk="0">
                  <a:moveTo>
                    <a:pt x="1856" y="1"/>
                  </a:moveTo>
                  <a:cubicBezTo>
                    <a:pt x="1856" y="1"/>
                    <a:pt x="1927" y="3373"/>
                    <a:pt x="2284" y="4675"/>
                  </a:cubicBezTo>
                  <a:cubicBezTo>
                    <a:pt x="1972" y="4381"/>
                    <a:pt x="1535" y="4042"/>
                    <a:pt x="1098" y="4033"/>
                  </a:cubicBezTo>
                  <a:cubicBezTo>
                    <a:pt x="536" y="4033"/>
                    <a:pt x="99" y="4577"/>
                    <a:pt x="54" y="5139"/>
                  </a:cubicBezTo>
                  <a:cubicBezTo>
                    <a:pt x="1" y="5692"/>
                    <a:pt x="259" y="6228"/>
                    <a:pt x="571" y="6691"/>
                  </a:cubicBezTo>
                  <a:cubicBezTo>
                    <a:pt x="1169" y="7575"/>
                    <a:pt x="1999" y="8297"/>
                    <a:pt x="2953" y="8779"/>
                  </a:cubicBezTo>
                  <a:cubicBezTo>
                    <a:pt x="3132" y="8868"/>
                    <a:pt x="3408" y="8841"/>
                    <a:pt x="3614" y="8859"/>
                  </a:cubicBezTo>
                  <a:lnTo>
                    <a:pt x="13676" y="8859"/>
                  </a:lnTo>
                  <a:cubicBezTo>
                    <a:pt x="13873" y="8841"/>
                    <a:pt x="14149" y="8868"/>
                    <a:pt x="14328" y="8779"/>
                  </a:cubicBezTo>
                  <a:cubicBezTo>
                    <a:pt x="15282" y="8297"/>
                    <a:pt x="16112" y="7575"/>
                    <a:pt x="16710" y="6691"/>
                  </a:cubicBezTo>
                  <a:cubicBezTo>
                    <a:pt x="17022" y="6228"/>
                    <a:pt x="17281" y="5692"/>
                    <a:pt x="17236" y="5139"/>
                  </a:cubicBezTo>
                  <a:cubicBezTo>
                    <a:pt x="17182" y="4577"/>
                    <a:pt x="16745" y="4033"/>
                    <a:pt x="16183" y="4033"/>
                  </a:cubicBezTo>
                  <a:cubicBezTo>
                    <a:pt x="15755" y="4042"/>
                    <a:pt x="15309" y="4381"/>
                    <a:pt x="14997" y="4675"/>
                  </a:cubicBezTo>
                  <a:cubicBezTo>
                    <a:pt x="15363" y="3373"/>
                    <a:pt x="15425" y="1"/>
                    <a:pt x="15425" y="1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1828;p47">
              <a:extLst>
                <a:ext uri="{FF2B5EF4-FFF2-40B4-BE49-F238E27FC236}">
                  <a16:creationId xmlns:a16="http://schemas.microsoft.com/office/drawing/2014/main" id="{17C6075A-FC18-D540-CB37-AF0C990B4816}"/>
                </a:ext>
              </a:extLst>
            </p:cNvPr>
            <p:cNvSpPr/>
            <p:nvPr/>
          </p:nvSpPr>
          <p:spPr>
            <a:xfrm>
              <a:off x="4969072" y="4595647"/>
              <a:ext cx="379296" cy="80372"/>
            </a:xfrm>
            <a:custGeom>
              <a:avLst/>
              <a:gdLst/>
              <a:ahLst/>
              <a:cxnLst/>
              <a:rect l="l" t="t" r="r" b="b"/>
              <a:pathLst>
                <a:path w="2454" h="520" extrusionOk="0">
                  <a:moveTo>
                    <a:pt x="2454" y="0"/>
                  </a:moveTo>
                  <a:cubicBezTo>
                    <a:pt x="2240" y="63"/>
                    <a:pt x="2043" y="116"/>
                    <a:pt x="1838" y="161"/>
                  </a:cubicBezTo>
                  <a:cubicBezTo>
                    <a:pt x="1633" y="197"/>
                    <a:pt x="1437" y="215"/>
                    <a:pt x="1231" y="223"/>
                  </a:cubicBezTo>
                  <a:cubicBezTo>
                    <a:pt x="1182" y="226"/>
                    <a:pt x="1133" y="227"/>
                    <a:pt x="1083" y="227"/>
                  </a:cubicBezTo>
                  <a:cubicBezTo>
                    <a:pt x="933" y="227"/>
                    <a:pt x="779" y="217"/>
                    <a:pt x="625" y="197"/>
                  </a:cubicBezTo>
                  <a:cubicBezTo>
                    <a:pt x="420" y="170"/>
                    <a:pt x="214" y="134"/>
                    <a:pt x="0" y="81"/>
                  </a:cubicBezTo>
                  <a:lnTo>
                    <a:pt x="0" y="81"/>
                  </a:lnTo>
                  <a:cubicBezTo>
                    <a:pt x="161" y="241"/>
                    <a:pt x="357" y="348"/>
                    <a:pt x="571" y="429"/>
                  </a:cubicBezTo>
                  <a:cubicBezTo>
                    <a:pt x="759" y="491"/>
                    <a:pt x="960" y="519"/>
                    <a:pt x="1158" y="519"/>
                  </a:cubicBezTo>
                  <a:cubicBezTo>
                    <a:pt x="1185" y="519"/>
                    <a:pt x="1213" y="519"/>
                    <a:pt x="1240" y="518"/>
                  </a:cubicBezTo>
                  <a:cubicBezTo>
                    <a:pt x="1472" y="518"/>
                    <a:pt x="1695" y="464"/>
                    <a:pt x="1909" y="375"/>
                  </a:cubicBezTo>
                  <a:cubicBezTo>
                    <a:pt x="2115" y="295"/>
                    <a:pt x="2311" y="170"/>
                    <a:pt x="2454" y="0"/>
                  </a:cubicBezTo>
                  <a:close/>
                </a:path>
              </a:pathLst>
            </a:custGeom>
            <a:solidFill>
              <a:srgbClr val="15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1829;p47">
              <a:extLst>
                <a:ext uri="{FF2B5EF4-FFF2-40B4-BE49-F238E27FC236}">
                  <a16:creationId xmlns:a16="http://schemas.microsoft.com/office/drawing/2014/main" id="{4B7B9131-5263-C980-0744-C4C16ACB76E5}"/>
                </a:ext>
              </a:extLst>
            </p:cNvPr>
            <p:cNvSpPr/>
            <p:nvPr/>
          </p:nvSpPr>
          <p:spPr>
            <a:xfrm>
              <a:off x="3973533" y="4595647"/>
              <a:ext cx="379296" cy="80372"/>
            </a:xfrm>
            <a:custGeom>
              <a:avLst/>
              <a:gdLst/>
              <a:ahLst/>
              <a:cxnLst/>
              <a:rect l="l" t="t" r="r" b="b"/>
              <a:pathLst>
                <a:path w="2454" h="52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170"/>
                    <a:pt x="339" y="295"/>
                    <a:pt x="553" y="375"/>
                  </a:cubicBezTo>
                  <a:cubicBezTo>
                    <a:pt x="759" y="464"/>
                    <a:pt x="982" y="518"/>
                    <a:pt x="1214" y="518"/>
                  </a:cubicBezTo>
                  <a:cubicBezTo>
                    <a:pt x="1241" y="519"/>
                    <a:pt x="1269" y="519"/>
                    <a:pt x="1296" y="519"/>
                  </a:cubicBezTo>
                  <a:cubicBezTo>
                    <a:pt x="1493" y="519"/>
                    <a:pt x="1695" y="491"/>
                    <a:pt x="1883" y="429"/>
                  </a:cubicBezTo>
                  <a:cubicBezTo>
                    <a:pt x="2097" y="348"/>
                    <a:pt x="2302" y="241"/>
                    <a:pt x="2454" y="81"/>
                  </a:cubicBezTo>
                  <a:lnTo>
                    <a:pt x="2454" y="81"/>
                  </a:lnTo>
                  <a:cubicBezTo>
                    <a:pt x="2240" y="134"/>
                    <a:pt x="2034" y="170"/>
                    <a:pt x="1829" y="197"/>
                  </a:cubicBezTo>
                  <a:cubicBezTo>
                    <a:pt x="1675" y="217"/>
                    <a:pt x="1526" y="227"/>
                    <a:pt x="1375" y="227"/>
                  </a:cubicBezTo>
                  <a:cubicBezTo>
                    <a:pt x="1325" y="227"/>
                    <a:pt x="1274" y="226"/>
                    <a:pt x="1223" y="223"/>
                  </a:cubicBezTo>
                  <a:cubicBezTo>
                    <a:pt x="1017" y="215"/>
                    <a:pt x="821" y="197"/>
                    <a:pt x="616" y="161"/>
                  </a:cubicBezTo>
                  <a:cubicBezTo>
                    <a:pt x="420" y="116"/>
                    <a:pt x="214" y="63"/>
                    <a:pt x="0" y="0"/>
                  </a:cubicBezTo>
                  <a:close/>
                </a:path>
              </a:pathLst>
            </a:custGeom>
            <a:solidFill>
              <a:srgbClr val="15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1830;p47">
              <a:extLst>
                <a:ext uri="{FF2B5EF4-FFF2-40B4-BE49-F238E27FC236}">
                  <a16:creationId xmlns:a16="http://schemas.microsoft.com/office/drawing/2014/main" id="{4612481B-7E20-5EDA-6EEF-37416B5051FC}"/>
                </a:ext>
              </a:extLst>
            </p:cNvPr>
            <p:cNvSpPr/>
            <p:nvPr/>
          </p:nvSpPr>
          <p:spPr>
            <a:xfrm>
              <a:off x="3610929" y="3571208"/>
              <a:ext cx="2097413" cy="502019"/>
            </a:xfrm>
            <a:custGeom>
              <a:avLst/>
              <a:gdLst/>
              <a:ahLst/>
              <a:cxnLst/>
              <a:rect l="l" t="t" r="r" b="b"/>
              <a:pathLst>
                <a:path w="13570" h="3248" extrusionOk="0">
                  <a:moveTo>
                    <a:pt x="6789" y="0"/>
                  </a:moveTo>
                  <a:cubicBezTo>
                    <a:pt x="3042" y="0"/>
                    <a:pt x="0" y="723"/>
                    <a:pt x="0" y="1624"/>
                  </a:cubicBezTo>
                  <a:cubicBezTo>
                    <a:pt x="0" y="2516"/>
                    <a:pt x="3042" y="3247"/>
                    <a:pt x="6789" y="3247"/>
                  </a:cubicBezTo>
                  <a:cubicBezTo>
                    <a:pt x="10527" y="3247"/>
                    <a:pt x="13569" y="2516"/>
                    <a:pt x="13569" y="1624"/>
                  </a:cubicBezTo>
                  <a:cubicBezTo>
                    <a:pt x="13569" y="723"/>
                    <a:pt x="10527" y="0"/>
                    <a:pt x="6789" y="0"/>
                  </a:cubicBezTo>
                  <a:close/>
                </a:path>
              </a:pathLst>
            </a:custGeom>
            <a:solidFill>
              <a:srgbClr val="15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1831;p47">
              <a:extLst>
                <a:ext uri="{FF2B5EF4-FFF2-40B4-BE49-F238E27FC236}">
                  <a16:creationId xmlns:a16="http://schemas.microsoft.com/office/drawing/2014/main" id="{D2DC699C-CA29-615B-2D28-E90F596A5945}"/>
                </a:ext>
              </a:extLst>
            </p:cNvPr>
            <p:cNvSpPr/>
            <p:nvPr/>
          </p:nvSpPr>
          <p:spPr>
            <a:xfrm>
              <a:off x="3696402" y="3626232"/>
              <a:ext cx="1926312" cy="391816"/>
            </a:xfrm>
            <a:custGeom>
              <a:avLst/>
              <a:gdLst/>
              <a:ahLst/>
              <a:cxnLst/>
              <a:rect l="l" t="t" r="r" b="b"/>
              <a:pathLst>
                <a:path w="12463" h="2535" extrusionOk="0">
                  <a:moveTo>
                    <a:pt x="6236" y="1"/>
                  </a:moveTo>
                  <a:cubicBezTo>
                    <a:pt x="2793" y="1"/>
                    <a:pt x="0" y="563"/>
                    <a:pt x="0" y="1268"/>
                  </a:cubicBezTo>
                  <a:cubicBezTo>
                    <a:pt x="0" y="1964"/>
                    <a:pt x="2793" y="2535"/>
                    <a:pt x="6236" y="2535"/>
                  </a:cubicBezTo>
                  <a:cubicBezTo>
                    <a:pt x="9671" y="2535"/>
                    <a:pt x="12463" y="1964"/>
                    <a:pt x="12463" y="1268"/>
                  </a:cubicBezTo>
                  <a:cubicBezTo>
                    <a:pt x="12463" y="563"/>
                    <a:pt x="9671" y="1"/>
                    <a:pt x="62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1832;p47">
              <a:extLst>
                <a:ext uri="{FF2B5EF4-FFF2-40B4-BE49-F238E27FC236}">
                  <a16:creationId xmlns:a16="http://schemas.microsoft.com/office/drawing/2014/main" id="{5167BBD3-34A9-AEBB-8415-9F17F3177E1D}"/>
                </a:ext>
              </a:extLst>
            </p:cNvPr>
            <p:cNvSpPr/>
            <p:nvPr/>
          </p:nvSpPr>
          <p:spPr>
            <a:xfrm>
              <a:off x="4567827" y="3286196"/>
              <a:ext cx="1023204" cy="731853"/>
            </a:xfrm>
            <a:custGeom>
              <a:avLst/>
              <a:gdLst/>
              <a:ahLst/>
              <a:cxnLst/>
              <a:rect l="l" t="t" r="r" b="b"/>
              <a:pathLst>
                <a:path w="6620" h="4735" extrusionOk="0">
                  <a:moveTo>
                    <a:pt x="1309" y="1"/>
                  </a:moveTo>
                  <a:cubicBezTo>
                    <a:pt x="1059" y="1"/>
                    <a:pt x="791" y="60"/>
                    <a:pt x="598" y="185"/>
                  </a:cubicBezTo>
                  <a:cubicBezTo>
                    <a:pt x="143" y="461"/>
                    <a:pt x="116" y="1291"/>
                    <a:pt x="366" y="1808"/>
                  </a:cubicBezTo>
                  <a:cubicBezTo>
                    <a:pt x="366" y="1808"/>
                    <a:pt x="375" y="1808"/>
                    <a:pt x="375" y="1817"/>
                  </a:cubicBezTo>
                  <a:cubicBezTo>
                    <a:pt x="402" y="1862"/>
                    <a:pt x="429" y="1915"/>
                    <a:pt x="455" y="1951"/>
                  </a:cubicBezTo>
                  <a:cubicBezTo>
                    <a:pt x="455" y="1960"/>
                    <a:pt x="455" y="1960"/>
                    <a:pt x="455" y="1960"/>
                  </a:cubicBezTo>
                  <a:cubicBezTo>
                    <a:pt x="455" y="1969"/>
                    <a:pt x="446" y="1969"/>
                    <a:pt x="437" y="1978"/>
                  </a:cubicBezTo>
                  <a:cubicBezTo>
                    <a:pt x="357" y="2040"/>
                    <a:pt x="286" y="2112"/>
                    <a:pt x="232" y="2201"/>
                  </a:cubicBezTo>
                  <a:cubicBezTo>
                    <a:pt x="98" y="2388"/>
                    <a:pt x="18" y="2620"/>
                    <a:pt x="18" y="2861"/>
                  </a:cubicBezTo>
                  <a:cubicBezTo>
                    <a:pt x="9" y="3102"/>
                    <a:pt x="72" y="3343"/>
                    <a:pt x="188" y="3548"/>
                  </a:cubicBezTo>
                  <a:cubicBezTo>
                    <a:pt x="223" y="3593"/>
                    <a:pt x="250" y="3637"/>
                    <a:pt x="286" y="3682"/>
                  </a:cubicBezTo>
                  <a:cubicBezTo>
                    <a:pt x="295" y="3691"/>
                    <a:pt x="304" y="3700"/>
                    <a:pt x="313" y="3709"/>
                  </a:cubicBezTo>
                  <a:cubicBezTo>
                    <a:pt x="339" y="3735"/>
                    <a:pt x="366" y="3762"/>
                    <a:pt x="393" y="3789"/>
                  </a:cubicBezTo>
                  <a:cubicBezTo>
                    <a:pt x="384" y="3798"/>
                    <a:pt x="375" y="3807"/>
                    <a:pt x="357" y="3825"/>
                  </a:cubicBezTo>
                  <a:cubicBezTo>
                    <a:pt x="134" y="4065"/>
                    <a:pt x="9" y="4396"/>
                    <a:pt x="0" y="4726"/>
                  </a:cubicBezTo>
                  <a:cubicBezTo>
                    <a:pt x="197" y="4735"/>
                    <a:pt x="393" y="4735"/>
                    <a:pt x="598" y="4735"/>
                  </a:cubicBezTo>
                  <a:cubicBezTo>
                    <a:pt x="768" y="4735"/>
                    <a:pt x="946" y="4735"/>
                    <a:pt x="1115" y="4726"/>
                  </a:cubicBezTo>
                  <a:lnTo>
                    <a:pt x="1276" y="4726"/>
                  </a:lnTo>
                  <a:cubicBezTo>
                    <a:pt x="1883" y="4717"/>
                    <a:pt x="2463" y="4681"/>
                    <a:pt x="3007" y="4636"/>
                  </a:cubicBezTo>
                  <a:cubicBezTo>
                    <a:pt x="3096" y="4627"/>
                    <a:pt x="3194" y="4619"/>
                    <a:pt x="3283" y="4610"/>
                  </a:cubicBezTo>
                  <a:cubicBezTo>
                    <a:pt x="3765" y="4565"/>
                    <a:pt x="4220" y="4503"/>
                    <a:pt x="4621" y="4431"/>
                  </a:cubicBezTo>
                  <a:cubicBezTo>
                    <a:pt x="4693" y="4422"/>
                    <a:pt x="4764" y="4404"/>
                    <a:pt x="4836" y="4396"/>
                  </a:cubicBezTo>
                  <a:cubicBezTo>
                    <a:pt x="5683" y="4235"/>
                    <a:pt x="6316" y="4030"/>
                    <a:pt x="6620" y="3789"/>
                  </a:cubicBezTo>
                  <a:cubicBezTo>
                    <a:pt x="6620" y="3718"/>
                    <a:pt x="6620" y="3637"/>
                    <a:pt x="6611" y="3566"/>
                  </a:cubicBezTo>
                  <a:cubicBezTo>
                    <a:pt x="6584" y="3370"/>
                    <a:pt x="6513" y="3173"/>
                    <a:pt x="6397" y="3004"/>
                  </a:cubicBezTo>
                  <a:cubicBezTo>
                    <a:pt x="6316" y="2879"/>
                    <a:pt x="6218" y="2763"/>
                    <a:pt x="6111" y="2665"/>
                  </a:cubicBezTo>
                  <a:cubicBezTo>
                    <a:pt x="6084" y="2638"/>
                    <a:pt x="6049" y="2611"/>
                    <a:pt x="6013" y="2593"/>
                  </a:cubicBezTo>
                  <a:cubicBezTo>
                    <a:pt x="6040" y="2513"/>
                    <a:pt x="6049" y="2442"/>
                    <a:pt x="6049" y="2362"/>
                  </a:cubicBezTo>
                  <a:cubicBezTo>
                    <a:pt x="6040" y="2183"/>
                    <a:pt x="5977" y="2005"/>
                    <a:pt x="5870" y="1862"/>
                  </a:cubicBezTo>
                  <a:cubicBezTo>
                    <a:pt x="5733" y="1699"/>
                    <a:pt x="5505" y="1594"/>
                    <a:pt x="5298" y="1594"/>
                  </a:cubicBezTo>
                  <a:cubicBezTo>
                    <a:pt x="5289" y="1594"/>
                    <a:pt x="5281" y="1594"/>
                    <a:pt x="5273" y="1594"/>
                  </a:cubicBezTo>
                  <a:cubicBezTo>
                    <a:pt x="5237" y="1594"/>
                    <a:pt x="5210" y="1594"/>
                    <a:pt x="5183" y="1603"/>
                  </a:cubicBezTo>
                  <a:cubicBezTo>
                    <a:pt x="5175" y="1532"/>
                    <a:pt x="5166" y="1461"/>
                    <a:pt x="5148" y="1389"/>
                  </a:cubicBezTo>
                  <a:cubicBezTo>
                    <a:pt x="5032" y="872"/>
                    <a:pt x="4604" y="452"/>
                    <a:pt x="4113" y="310"/>
                  </a:cubicBezTo>
                  <a:cubicBezTo>
                    <a:pt x="3943" y="258"/>
                    <a:pt x="3769" y="234"/>
                    <a:pt x="3594" y="234"/>
                  </a:cubicBezTo>
                  <a:cubicBezTo>
                    <a:pt x="3228" y="234"/>
                    <a:pt x="2860" y="340"/>
                    <a:pt x="2534" y="515"/>
                  </a:cubicBezTo>
                  <a:cubicBezTo>
                    <a:pt x="2498" y="533"/>
                    <a:pt x="2463" y="551"/>
                    <a:pt x="2427" y="568"/>
                  </a:cubicBezTo>
                  <a:cubicBezTo>
                    <a:pt x="2391" y="533"/>
                    <a:pt x="2364" y="488"/>
                    <a:pt x="2329" y="452"/>
                  </a:cubicBezTo>
                  <a:cubicBezTo>
                    <a:pt x="2141" y="238"/>
                    <a:pt x="1892" y="87"/>
                    <a:pt x="1615" y="33"/>
                  </a:cubicBezTo>
                  <a:cubicBezTo>
                    <a:pt x="1521" y="12"/>
                    <a:pt x="1417" y="1"/>
                    <a:pt x="1309" y="1"/>
                  </a:cubicBezTo>
                  <a:close/>
                </a:path>
              </a:pathLst>
            </a:custGeom>
            <a:solidFill>
              <a:srgbClr val="F18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1833;p47">
              <a:extLst>
                <a:ext uri="{FF2B5EF4-FFF2-40B4-BE49-F238E27FC236}">
                  <a16:creationId xmlns:a16="http://schemas.microsoft.com/office/drawing/2014/main" id="{8A92C6BE-607C-546A-440B-AF094BA3C59D}"/>
                </a:ext>
              </a:extLst>
            </p:cNvPr>
            <p:cNvSpPr/>
            <p:nvPr/>
          </p:nvSpPr>
          <p:spPr>
            <a:xfrm>
              <a:off x="4927649" y="3356058"/>
              <a:ext cx="67698" cy="204177"/>
            </a:xfrm>
            <a:custGeom>
              <a:avLst/>
              <a:gdLst/>
              <a:ahLst/>
              <a:cxnLst/>
              <a:rect l="l" t="t" r="r" b="b"/>
              <a:pathLst>
                <a:path w="438" h="1321" extrusionOk="0">
                  <a:moveTo>
                    <a:pt x="1" y="0"/>
                  </a:moveTo>
                  <a:cubicBezTo>
                    <a:pt x="197" y="384"/>
                    <a:pt x="286" y="812"/>
                    <a:pt x="250" y="1240"/>
                  </a:cubicBezTo>
                  <a:cubicBezTo>
                    <a:pt x="246" y="1294"/>
                    <a:pt x="282" y="1321"/>
                    <a:pt x="320" y="1321"/>
                  </a:cubicBezTo>
                  <a:cubicBezTo>
                    <a:pt x="358" y="1321"/>
                    <a:pt x="398" y="1294"/>
                    <a:pt x="402" y="1240"/>
                  </a:cubicBezTo>
                  <a:cubicBezTo>
                    <a:pt x="438" y="839"/>
                    <a:pt x="366" y="429"/>
                    <a:pt x="206" y="63"/>
                  </a:cubicBezTo>
                  <a:cubicBezTo>
                    <a:pt x="170" y="81"/>
                    <a:pt x="135" y="99"/>
                    <a:pt x="99" y="116"/>
                  </a:cubicBezTo>
                  <a:cubicBezTo>
                    <a:pt x="63" y="81"/>
                    <a:pt x="36" y="36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96" name="Google Shape;1834;p47">
              <a:extLst>
                <a:ext uri="{FF2B5EF4-FFF2-40B4-BE49-F238E27FC236}">
                  <a16:creationId xmlns:a16="http://schemas.microsoft.com/office/drawing/2014/main" id="{67DDA878-E4BF-48B4-B8D8-9878C59ABD0D}"/>
                </a:ext>
              </a:extLst>
            </p:cNvPr>
            <p:cNvSpPr/>
            <p:nvPr/>
          </p:nvSpPr>
          <p:spPr>
            <a:xfrm>
              <a:off x="5310965" y="3500882"/>
              <a:ext cx="71872" cy="138643"/>
            </a:xfrm>
            <a:custGeom>
              <a:avLst/>
              <a:gdLst/>
              <a:ahLst/>
              <a:cxnLst/>
              <a:rect l="l" t="t" r="r" b="b"/>
              <a:pathLst>
                <a:path w="465" h="897" extrusionOk="0">
                  <a:moveTo>
                    <a:pt x="340" y="0"/>
                  </a:moveTo>
                  <a:cubicBezTo>
                    <a:pt x="304" y="277"/>
                    <a:pt x="197" y="544"/>
                    <a:pt x="28" y="776"/>
                  </a:cubicBezTo>
                  <a:cubicBezTo>
                    <a:pt x="1" y="812"/>
                    <a:pt x="19" y="865"/>
                    <a:pt x="54" y="883"/>
                  </a:cubicBezTo>
                  <a:cubicBezTo>
                    <a:pt x="66" y="892"/>
                    <a:pt x="79" y="896"/>
                    <a:pt x="92" y="896"/>
                  </a:cubicBezTo>
                  <a:cubicBezTo>
                    <a:pt x="117" y="896"/>
                    <a:pt x="141" y="880"/>
                    <a:pt x="152" y="857"/>
                  </a:cubicBezTo>
                  <a:cubicBezTo>
                    <a:pt x="304" y="660"/>
                    <a:pt x="402" y="437"/>
                    <a:pt x="465" y="205"/>
                  </a:cubicBezTo>
                  <a:cubicBezTo>
                    <a:pt x="429" y="205"/>
                    <a:pt x="402" y="205"/>
                    <a:pt x="375" y="214"/>
                  </a:cubicBezTo>
                  <a:cubicBezTo>
                    <a:pt x="367" y="143"/>
                    <a:pt x="358" y="72"/>
                    <a:pt x="340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97" name="Google Shape;1835;p47">
              <a:extLst>
                <a:ext uri="{FF2B5EF4-FFF2-40B4-BE49-F238E27FC236}">
                  <a16:creationId xmlns:a16="http://schemas.microsoft.com/office/drawing/2014/main" id="{5E60FF78-B82D-5DEF-F1B0-C184999FFD25}"/>
                </a:ext>
              </a:extLst>
            </p:cNvPr>
            <p:cNvSpPr/>
            <p:nvPr/>
          </p:nvSpPr>
          <p:spPr>
            <a:xfrm>
              <a:off x="5412358" y="3651117"/>
              <a:ext cx="100157" cy="151626"/>
            </a:xfrm>
            <a:custGeom>
              <a:avLst/>
              <a:gdLst/>
              <a:ahLst/>
              <a:cxnLst/>
              <a:rect l="l" t="t" r="r" b="b"/>
              <a:pathLst>
                <a:path w="648" h="981" extrusionOk="0">
                  <a:moveTo>
                    <a:pt x="585" y="1"/>
                  </a:moveTo>
                  <a:lnTo>
                    <a:pt x="585" y="1"/>
                  </a:lnTo>
                  <a:cubicBezTo>
                    <a:pt x="504" y="331"/>
                    <a:pt x="326" y="625"/>
                    <a:pt x="58" y="830"/>
                  </a:cubicBezTo>
                  <a:cubicBezTo>
                    <a:pt x="0" y="881"/>
                    <a:pt x="37" y="980"/>
                    <a:pt x="97" y="980"/>
                  </a:cubicBezTo>
                  <a:cubicBezTo>
                    <a:pt x="110" y="980"/>
                    <a:pt x="124" y="975"/>
                    <a:pt x="139" y="964"/>
                  </a:cubicBezTo>
                  <a:cubicBezTo>
                    <a:pt x="362" y="795"/>
                    <a:pt x="540" y="563"/>
                    <a:pt x="647" y="304"/>
                  </a:cubicBezTo>
                  <a:cubicBezTo>
                    <a:pt x="612" y="277"/>
                    <a:pt x="585" y="250"/>
                    <a:pt x="549" y="232"/>
                  </a:cubicBezTo>
                  <a:cubicBezTo>
                    <a:pt x="576" y="152"/>
                    <a:pt x="585" y="81"/>
                    <a:pt x="585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98" name="Google Shape;1836;p47">
              <a:extLst>
                <a:ext uri="{FF2B5EF4-FFF2-40B4-BE49-F238E27FC236}">
                  <a16:creationId xmlns:a16="http://schemas.microsoft.com/office/drawing/2014/main" id="{96B4143C-2EBC-3556-9588-E429F18415BE}"/>
                </a:ext>
              </a:extLst>
            </p:cNvPr>
            <p:cNvSpPr/>
            <p:nvPr/>
          </p:nvSpPr>
          <p:spPr>
            <a:xfrm>
              <a:off x="4859796" y="3501655"/>
              <a:ext cx="343283" cy="501246"/>
            </a:xfrm>
            <a:custGeom>
              <a:avLst/>
              <a:gdLst/>
              <a:ahLst/>
              <a:cxnLst/>
              <a:rect l="l" t="t" r="r" b="b"/>
              <a:pathLst>
                <a:path w="2221" h="3243" extrusionOk="0">
                  <a:moveTo>
                    <a:pt x="1912" y="0"/>
                  </a:moveTo>
                  <a:cubicBezTo>
                    <a:pt x="1881" y="0"/>
                    <a:pt x="1851" y="18"/>
                    <a:pt x="1840" y="58"/>
                  </a:cubicBezTo>
                  <a:cubicBezTo>
                    <a:pt x="1778" y="388"/>
                    <a:pt x="1599" y="664"/>
                    <a:pt x="1403" y="932"/>
                  </a:cubicBezTo>
                  <a:cubicBezTo>
                    <a:pt x="1234" y="1173"/>
                    <a:pt x="1046" y="1405"/>
                    <a:pt x="913" y="1663"/>
                  </a:cubicBezTo>
                  <a:cubicBezTo>
                    <a:pt x="850" y="1779"/>
                    <a:pt x="797" y="1913"/>
                    <a:pt x="761" y="2047"/>
                  </a:cubicBezTo>
                  <a:cubicBezTo>
                    <a:pt x="654" y="1654"/>
                    <a:pt x="449" y="1298"/>
                    <a:pt x="163" y="1012"/>
                  </a:cubicBezTo>
                  <a:cubicBezTo>
                    <a:pt x="147" y="996"/>
                    <a:pt x="130" y="990"/>
                    <a:pt x="113" y="990"/>
                  </a:cubicBezTo>
                  <a:cubicBezTo>
                    <a:pt x="53" y="990"/>
                    <a:pt x="0" y="1072"/>
                    <a:pt x="56" y="1128"/>
                  </a:cubicBezTo>
                  <a:cubicBezTo>
                    <a:pt x="404" y="1467"/>
                    <a:pt x="627" y="1940"/>
                    <a:pt x="681" y="2431"/>
                  </a:cubicBezTo>
                  <a:cubicBezTo>
                    <a:pt x="681" y="2457"/>
                    <a:pt x="698" y="2475"/>
                    <a:pt x="707" y="2493"/>
                  </a:cubicBezTo>
                  <a:cubicBezTo>
                    <a:pt x="725" y="2689"/>
                    <a:pt x="779" y="2886"/>
                    <a:pt x="921" y="3055"/>
                  </a:cubicBezTo>
                  <a:cubicBezTo>
                    <a:pt x="975" y="3126"/>
                    <a:pt x="1046" y="3189"/>
                    <a:pt x="1118" y="3242"/>
                  </a:cubicBezTo>
                  <a:cubicBezTo>
                    <a:pt x="1207" y="3233"/>
                    <a:pt x="1305" y="3225"/>
                    <a:pt x="1394" y="3216"/>
                  </a:cubicBezTo>
                  <a:cubicBezTo>
                    <a:pt x="1198" y="3135"/>
                    <a:pt x="1037" y="3010"/>
                    <a:pt x="939" y="2805"/>
                  </a:cubicBezTo>
                  <a:cubicBezTo>
                    <a:pt x="770" y="2457"/>
                    <a:pt x="877" y="2065"/>
                    <a:pt x="1055" y="1735"/>
                  </a:cubicBezTo>
                  <a:cubicBezTo>
                    <a:pt x="1064" y="1726"/>
                    <a:pt x="1073" y="1717"/>
                    <a:pt x="1082" y="1717"/>
                  </a:cubicBezTo>
                  <a:cubicBezTo>
                    <a:pt x="1225" y="1601"/>
                    <a:pt x="1421" y="1574"/>
                    <a:pt x="1591" y="1556"/>
                  </a:cubicBezTo>
                  <a:cubicBezTo>
                    <a:pt x="1787" y="1538"/>
                    <a:pt x="1983" y="1512"/>
                    <a:pt x="2153" y="1405"/>
                  </a:cubicBezTo>
                  <a:cubicBezTo>
                    <a:pt x="2221" y="1359"/>
                    <a:pt x="2180" y="1250"/>
                    <a:pt x="2112" y="1250"/>
                  </a:cubicBezTo>
                  <a:cubicBezTo>
                    <a:pt x="2099" y="1250"/>
                    <a:pt x="2086" y="1254"/>
                    <a:pt x="2072" y="1262"/>
                  </a:cubicBezTo>
                  <a:cubicBezTo>
                    <a:pt x="1903" y="1378"/>
                    <a:pt x="1698" y="1387"/>
                    <a:pt x="1501" y="1405"/>
                  </a:cubicBezTo>
                  <a:cubicBezTo>
                    <a:pt x="1403" y="1423"/>
                    <a:pt x="1305" y="1440"/>
                    <a:pt x="1207" y="1476"/>
                  </a:cubicBezTo>
                  <a:cubicBezTo>
                    <a:pt x="1225" y="1449"/>
                    <a:pt x="1234" y="1431"/>
                    <a:pt x="1252" y="1414"/>
                  </a:cubicBezTo>
                  <a:cubicBezTo>
                    <a:pt x="1359" y="1253"/>
                    <a:pt x="1475" y="1101"/>
                    <a:pt x="1582" y="950"/>
                  </a:cubicBezTo>
                  <a:cubicBezTo>
                    <a:pt x="1760" y="691"/>
                    <a:pt x="1921" y="423"/>
                    <a:pt x="1992" y="102"/>
                  </a:cubicBezTo>
                  <a:cubicBezTo>
                    <a:pt x="2003" y="38"/>
                    <a:pt x="1956" y="0"/>
                    <a:pt x="1912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99" name="Google Shape;1837;p47">
              <a:extLst>
                <a:ext uri="{FF2B5EF4-FFF2-40B4-BE49-F238E27FC236}">
                  <a16:creationId xmlns:a16="http://schemas.microsoft.com/office/drawing/2014/main" id="{9F2C99AB-98A9-DFBE-AE56-CE2EFBF06364}"/>
                </a:ext>
              </a:extLst>
            </p:cNvPr>
            <p:cNvSpPr/>
            <p:nvPr/>
          </p:nvSpPr>
          <p:spPr>
            <a:xfrm>
              <a:off x="5200143" y="3849420"/>
              <a:ext cx="115149" cy="121795"/>
            </a:xfrm>
            <a:custGeom>
              <a:avLst/>
              <a:gdLst/>
              <a:ahLst/>
              <a:cxnLst/>
              <a:rect l="l" t="t" r="r" b="b"/>
              <a:pathLst>
                <a:path w="745" h="788" extrusionOk="0">
                  <a:moveTo>
                    <a:pt x="93" y="1"/>
                  </a:moveTo>
                  <a:cubicBezTo>
                    <a:pt x="45" y="1"/>
                    <a:pt x="0" y="41"/>
                    <a:pt x="22" y="100"/>
                  </a:cubicBezTo>
                  <a:cubicBezTo>
                    <a:pt x="129" y="377"/>
                    <a:pt x="316" y="609"/>
                    <a:pt x="530" y="787"/>
                  </a:cubicBezTo>
                  <a:cubicBezTo>
                    <a:pt x="602" y="778"/>
                    <a:pt x="673" y="760"/>
                    <a:pt x="745" y="752"/>
                  </a:cubicBezTo>
                  <a:cubicBezTo>
                    <a:pt x="495" y="582"/>
                    <a:pt x="290" y="341"/>
                    <a:pt x="174" y="56"/>
                  </a:cubicBezTo>
                  <a:cubicBezTo>
                    <a:pt x="156" y="17"/>
                    <a:pt x="124" y="1"/>
                    <a:pt x="93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1" name="Google Shape;1838;p47">
              <a:extLst>
                <a:ext uri="{FF2B5EF4-FFF2-40B4-BE49-F238E27FC236}">
                  <a16:creationId xmlns:a16="http://schemas.microsoft.com/office/drawing/2014/main" id="{D3C476CF-2401-D135-EE00-C3B48DC3A3C2}"/>
                </a:ext>
              </a:extLst>
            </p:cNvPr>
            <p:cNvSpPr/>
            <p:nvPr/>
          </p:nvSpPr>
          <p:spPr>
            <a:xfrm>
              <a:off x="3728087" y="3286196"/>
              <a:ext cx="1023204" cy="731853"/>
            </a:xfrm>
            <a:custGeom>
              <a:avLst/>
              <a:gdLst/>
              <a:ahLst/>
              <a:cxnLst/>
              <a:rect l="l" t="t" r="r" b="b"/>
              <a:pathLst>
                <a:path w="6620" h="4735" extrusionOk="0">
                  <a:moveTo>
                    <a:pt x="5315" y="1"/>
                  </a:moveTo>
                  <a:cubicBezTo>
                    <a:pt x="5207" y="1"/>
                    <a:pt x="5102" y="12"/>
                    <a:pt x="5005" y="33"/>
                  </a:cubicBezTo>
                  <a:cubicBezTo>
                    <a:pt x="4729" y="87"/>
                    <a:pt x="4479" y="238"/>
                    <a:pt x="4291" y="452"/>
                  </a:cubicBezTo>
                  <a:cubicBezTo>
                    <a:pt x="4256" y="488"/>
                    <a:pt x="4229" y="533"/>
                    <a:pt x="4202" y="568"/>
                  </a:cubicBezTo>
                  <a:cubicBezTo>
                    <a:pt x="4167" y="551"/>
                    <a:pt x="4131" y="533"/>
                    <a:pt x="4086" y="515"/>
                  </a:cubicBezTo>
                  <a:cubicBezTo>
                    <a:pt x="3760" y="340"/>
                    <a:pt x="3393" y="234"/>
                    <a:pt x="3029" y="234"/>
                  </a:cubicBezTo>
                  <a:cubicBezTo>
                    <a:pt x="2855" y="234"/>
                    <a:pt x="2683" y="258"/>
                    <a:pt x="2516" y="310"/>
                  </a:cubicBezTo>
                  <a:cubicBezTo>
                    <a:pt x="2017" y="452"/>
                    <a:pt x="1588" y="872"/>
                    <a:pt x="1472" y="1389"/>
                  </a:cubicBezTo>
                  <a:cubicBezTo>
                    <a:pt x="1455" y="1461"/>
                    <a:pt x="1446" y="1532"/>
                    <a:pt x="1446" y="1603"/>
                  </a:cubicBezTo>
                  <a:cubicBezTo>
                    <a:pt x="1410" y="1594"/>
                    <a:pt x="1383" y="1594"/>
                    <a:pt x="1356" y="1594"/>
                  </a:cubicBezTo>
                  <a:cubicBezTo>
                    <a:pt x="1348" y="1594"/>
                    <a:pt x="1339" y="1594"/>
                    <a:pt x="1330" y="1594"/>
                  </a:cubicBezTo>
                  <a:cubicBezTo>
                    <a:pt x="1116" y="1594"/>
                    <a:pt x="896" y="1699"/>
                    <a:pt x="759" y="1862"/>
                  </a:cubicBezTo>
                  <a:cubicBezTo>
                    <a:pt x="643" y="2005"/>
                    <a:pt x="580" y="2183"/>
                    <a:pt x="580" y="2362"/>
                  </a:cubicBezTo>
                  <a:cubicBezTo>
                    <a:pt x="571" y="2442"/>
                    <a:pt x="580" y="2513"/>
                    <a:pt x="607" y="2593"/>
                  </a:cubicBezTo>
                  <a:cubicBezTo>
                    <a:pt x="571" y="2611"/>
                    <a:pt x="545" y="2638"/>
                    <a:pt x="509" y="2665"/>
                  </a:cubicBezTo>
                  <a:cubicBezTo>
                    <a:pt x="402" y="2763"/>
                    <a:pt x="304" y="2879"/>
                    <a:pt x="223" y="3004"/>
                  </a:cubicBezTo>
                  <a:cubicBezTo>
                    <a:pt x="116" y="3173"/>
                    <a:pt x="36" y="3370"/>
                    <a:pt x="9" y="3566"/>
                  </a:cubicBezTo>
                  <a:cubicBezTo>
                    <a:pt x="0" y="3637"/>
                    <a:pt x="0" y="3718"/>
                    <a:pt x="0" y="3789"/>
                  </a:cubicBezTo>
                  <a:cubicBezTo>
                    <a:pt x="313" y="4030"/>
                    <a:pt x="937" y="4235"/>
                    <a:pt x="1785" y="4396"/>
                  </a:cubicBezTo>
                  <a:cubicBezTo>
                    <a:pt x="1856" y="4404"/>
                    <a:pt x="1927" y="4422"/>
                    <a:pt x="1999" y="4431"/>
                  </a:cubicBezTo>
                  <a:cubicBezTo>
                    <a:pt x="2400" y="4503"/>
                    <a:pt x="2855" y="4565"/>
                    <a:pt x="3337" y="4610"/>
                  </a:cubicBezTo>
                  <a:cubicBezTo>
                    <a:pt x="3435" y="4619"/>
                    <a:pt x="3524" y="4627"/>
                    <a:pt x="3622" y="4636"/>
                  </a:cubicBezTo>
                  <a:cubicBezTo>
                    <a:pt x="4184" y="4681"/>
                    <a:pt x="4800" y="4717"/>
                    <a:pt x="5433" y="4726"/>
                  </a:cubicBezTo>
                  <a:cubicBezTo>
                    <a:pt x="5630" y="4735"/>
                    <a:pt x="5826" y="4735"/>
                    <a:pt x="6031" y="4735"/>
                  </a:cubicBezTo>
                  <a:cubicBezTo>
                    <a:pt x="6201" y="4735"/>
                    <a:pt x="6379" y="4735"/>
                    <a:pt x="6548" y="4726"/>
                  </a:cubicBezTo>
                  <a:lnTo>
                    <a:pt x="6620" y="4726"/>
                  </a:lnTo>
                  <a:cubicBezTo>
                    <a:pt x="6611" y="4396"/>
                    <a:pt x="6486" y="4065"/>
                    <a:pt x="6263" y="3825"/>
                  </a:cubicBezTo>
                  <a:lnTo>
                    <a:pt x="6227" y="3789"/>
                  </a:lnTo>
                  <a:cubicBezTo>
                    <a:pt x="6254" y="3762"/>
                    <a:pt x="6281" y="3744"/>
                    <a:pt x="6299" y="3718"/>
                  </a:cubicBezTo>
                  <a:cubicBezTo>
                    <a:pt x="6316" y="3709"/>
                    <a:pt x="6325" y="3691"/>
                    <a:pt x="6334" y="3682"/>
                  </a:cubicBezTo>
                  <a:cubicBezTo>
                    <a:pt x="6522" y="3468"/>
                    <a:pt x="6611" y="3156"/>
                    <a:pt x="6611" y="2861"/>
                  </a:cubicBezTo>
                  <a:cubicBezTo>
                    <a:pt x="6602" y="2620"/>
                    <a:pt x="6531" y="2388"/>
                    <a:pt x="6397" y="2201"/>
                  </a:cubicBezTo>
                  <a:cubicBezTo>
                    <a:pt x="6334" y="2112"/>
                    <a:pt x="6263" y="2040"/>
                    <a:pt x="6183" y="1978"/>
                  </a:cubicBezTo>
                  <a:cubicBezTo>
                    <a:pt x="6174" y="1969"/>
                    <a:pt x="6165" y="1969"/>
                    <a:pt x="6165" y="1960"/>
                  </a:cubicBezTo>
                  <a:cubicBezTo>
                    <a:pt x="6165" y="1960"/>
                    <a:pt x="6165" y="1960"/>
                    <a:pt x="6165" y="1951"/>
                  </a:cubicBezTo>
                  <a:cubicBezTo>
                    <a:pt x="6183" y="1942"/>
                    <a:pt x="6192" y="1924"/>
                    <a:pt x="6201" y="1907"/>
                  </a:cubicBezTo>
                  <a:cubicBezTo>
                    <a:pt x="6218" y="1880"/>
                    <a:pt x="6236" y="1844"/>
                    <a:pt x="6245" y="1817"/>
                  </a:cubicBezTo>
                  <a:cubicBezTo>
                    <a:pt x="6495" y="1336"/>
                    <a:pt x="6486" y="577"/>
                    <a:pt x="6111" y="247"/>
                  </a:cubicBezTo>
                  <a:cubicBezTo>
                    <a:pt x="6085" y="220"/>
                    <a:pt x="6058" y="203"/>
                    <a:pt x="6031" y="185"/>
                  </a:cubicBezTo>
                  <a:cubicBezTo>
                    <a:pt x="5831" y="60"/>
                    <a:pt x="5566" y="1"/>
                    <a:pt x="5315" y="1"/>
                  </a:cubicBezTo>
                  <a:close/>
                </a:path>
              </a:pathLst>
            </a:custGeom>
            <a:solidFill>
              <a:srgbClr val="F18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2" name="Google Shape;1839;p47">
              <a:extLst>
                <a:ext uri="{FF2B5EF4-FFF2-40B4-BE49-F238E27FC236}">
                  <a16:creationId xmlns:a16="http://schemas.microsoft.com/office/drawing/2014/main" id="{F74A6556-E80F-6FB3-F2E9-07D912C5FF95}"/>
                </a:ext>
              </a:extLst>
            </p:cNvPr>
            <p:cNvSpPr/>
            <p:nvPr/>
          </p:nvSpPr>
          <p:spPr>
            <a:xfrm>
              <a:off x="4323772" y="3356058"/>
              <a:ext cx="67698" cy="204177"/>
            </a:xfrm>
            <a:custGeom>
              <a:avLst/>
              <a:gdLst/>
              <a:ahLst/>
              <a:cxnLst/>
              <a:rect l="l" t="t" r="r" b="b"/>
              <a:pathLst>
                <a:path w="438" h="1321" extrusionOk="0">
                  <a:moveTo>
                    <a:pt x="437" y="0"/>
                  </a:moveTo>
                  <a:lnTo>
                    <a:pt x="437" y="0"/>
                  </a:lnTo>
                  <a:cubicBezTo>
                    <a:pt x="402" y="36"/>
                    <a:pt x="375" y="81"/>
                    <a:pt x="348" y="116"/>
                  </a:cubicBezTo>
                  <a:cubicBezTo>
                    <a:pt x="313" y="99"/>
                    <a:pt x="277" y="81"/>
                    <a:pt x="232" y="63"/>
                  </a:cubicBezTo>
                  <a:cubicBezTo>
                    <a:pt x="72" y="429"/>
                    <a:pt x="0" y="839"/>
                    <a:pt x="36" y="1240"/>
                  </a:cubicBezTo>
                  <a:cubicBezTo>
                    <a:pt x="40" y="1294"/>
                    <a:pt x="83" y="1321"/>
                    <a:pt x="123" y="1321"/>
                  </a:cubicBezTo>
                  <a:cubicBezTo>
                    <a:pt x="163" y="1321"/>
                    <a:pt x="201" y="1294"/>
                    <a:pt x="197" y="1240"/>
                  </a:cubicBezTo>
                  <a:cubicBezTo>
                    <a:pt x="152" y="812"/>
                    <a:pt x="241" y="384"/>
                    <a:pt x="437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3" name="Google Shape;1840;p47">
              <a:extLst>
                <a:ext uri="{FF2B5EF4-FFF2-40B4-BE49-F238E27FC236}">
                  <a16:creationId xmlns:a16="http://schemas.microsoft.com/office/drawing/2014/main" id="{9FD783FB-5BD9-CB3D-C899-7E63A5C611A6}"/>
                </a:ext>
              </a:extLst>
            </p:cNvPr>
            <p:cNvSpPr/>
            <p:nvPr/>
          </p:nvSpPr>
          <p:spPr>
            <a:xfrm>
              <a:off x="3937674" y="3500882"/>
              <a:ext cx="70481" cy="138643"/>
            </a:xfrm>
            <a:custGeom>
              <a:avLst/>
              <a:gdLst/>
              <a:ahLst/>
              <a:cxnLst/>
              <a:rect l="l" t="t" r="r" b="b"/>
              <a:pathLst>
                <a:path w="456" h="897" extrusionOk="0">
                  <a:moveTo>
                    <a:pt x="116" y="0"/>
                  </a:moveTo>
                  <a:cubicBezTo>
                    <a:pt x="99" y="72"/>
                    <a:pt x="90" y="143"/>
                    <a:pt x="90" y="214"/>
                  </a:cubicBezTo>
                  <a:cubicBezTo>
                    <a:pt x="54" y="205"/>
                    <a:pt x="27" y="205"/>
                    <a:pt x="0" y="205"/>
                  </a:cubicBezTo>
                  <a:cubicBezTo>
                    <a:pt x="54" y="437"/>
                    <a:pt x="161" y="660"/>
                    <a:pt x="304" y="857"/>
                  </a:cubicBezTo>
                  <a:cubicBezTo>
                    <a:pt x="322" y="880"/>
                    <a:pt x="343" y="896"/>
                    <a:pt x="366" y="896"/>
                  </a:cubicBezTo>
                  <a:cubicBezTo>
                    <a:pt x="378" y="896"/>
                    <a:pt x="390" y="892"/>
                    <a:pt x="402" y="883"/>
                  </a:cubicBezTo>
                  <a:cubicBezTo>
                    <a:pt x="438" y="865"/>
                    <a:pt x="455" y="812"/>
                    <a:pt x="438" y="776"/>
                  </a:cubicBezTo>
                  <a:cubicBezTo>
                    <a:pt x="259" y="544"/>
                    <a:pt x="152" y="277"/>
                    <a:pt x="116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4" name="Google Shape;1841;p47">
              <a:extLst>
                <a:ext uri="{FF2B5EF4-FFF2-40B4-BE49-F238E27FC236}">
                  <a16:creationId xmlns:a16="http://schemas.microsoft.com/office/drawing/2014/main" id="{9B5A4BB9-EC61-C66F-E887-75058EA72EC5}"/>
                </a:ext>
              </a:extLst>
            </p:cNvPr>
            <p:cNvSpPr/>
            <p:nvPr/>
          </p:nvSpPr>
          <p:spPr>
            <a:xfrm>
              <a:off x="3806605" y="3651117"/>
              <a:ext cx="101393" cy="151626"/>
            </a:xfrm>
            <a:custGeom>
              <a:avLst/>
              <a:gdLst/>
              <a:ahLst/>
              <a:cxnLst/>
              <a:rect l="l" t="t" r="r" b="b"/>
              <a:pathLst>
                <a:path w="656" h="981" extrusionOk="0">
                  <a:moveTo>
                    <a:pt x="72" y="1"/>
                  </a:moveTo>
                  <a:lnTo>
                    <a:pt x="72" y="1"/>
                  </a:lnTo>
                  <a:cubicBezTo>
                    <a:pt x="63" y="81"/>
                    <a:pt x="72" y="152"/>
                    <a:pt x="99" y="232"/>
                  </a:cubicBezTo>
                  <a:cubicBezTo>
                    <a:pt x="63" y="250"/>
                    <a:pt x="37" y="277"/>
                    <a:pt x="1" y="304"/>
                  </a:cubicBezTo>
                  <a:cubicBezTo>
                    <a:pt x="108" y="563"/>
                    <a:pt x="286" y="795"/>
                    <a:pt x="509" y="964"/>
                  </a:cubicBezTo>
                  <a:cubicBezTo>
                    <a:pt x="524" y="975"/>
                    <a:pt x="539" y="980"/>
                    <a:pt x="552" y="980"/>
                  </a:cubicBezTo>
                  <a:cubicBezTo>
                    <a:pt x="614" y="980"/>
                    <a:pt x="655" y="881"/>
                    <a:pt x="590" y="830"/>
                  </a:cubicBezTo>
                  <a:cubicBezTo>
                    <a:pt x="322" y="625"/>
                    <a:pt x="144" y="33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5" name="Google Shape;1842;p47">
              <a:extLst>
                <a:ext uri="{FF2B5EF4-FFF2-40B4-BE49-F238E27FC236}">
                  <a16:creationId xmlns:a16="http://schemas.microsoft.com/office/drawing/2014/main" id="{8F186AC9-988C-6787-25AB-4923943B433F}"/>
                </a:ext>
              </a:extLst>
            </p:cNvPr>
            <p:cNvSpPr/>
            <p:nvPr/>
          </p:nvSpPr>
          <p:spPr>
            <a:xfrm>
              <a:off x="4570609" y="3834428"/>
              <a:ext cx="138024" cy="51315"/>
            </a:xfrm>
            <a:custGeom>
              <a:avLst/>
              <a:gdLst/>
              <a:ahLst/>
              <a:cxnLst/>
              <a:rect l="l" t="t" r="r" b="b"/>
              <a:pathLst>
                <a:path w="893" h="332" extrusionOk="0">
                  <a:moveTo>
                    <a:pt x="218" y="1"/>
                  </a:moveTo>
                  <a:cubicBezTo>
                    <a:pt x="169" y="1"/>
                    <a:pt x="121" y="4"/>
                    <a:pt x="72" y="10"/>
                  </a:cubicBezTo>
                  <a:cubicBezTo>
                    <a:pt x="36" y="10"/>
                    <a:pt x="0" y="46"/>
                    <a:pt x="0" y="90"/>
                  </a:cubicBezTo>
                  <a:cubicBezTo>
                    <a:pt x="0" y="126"/>
                    <a:pt x="36" y="171"/>
                    <a:pt x="72" y="171"/>
                  </a:cubicBezTo>
                  <a:cubicBezTo>
                    <a:pt x="120" y="164"/>
                    <a:pt x="168" y="161"/>
                    <a:pt x="217" y="161"/>
                  </a:cubicBezTo>
                  <a:cubicBezTo>
                    <a:pt x="428" y="161"/>
                    <a:pt x="638" y="222"/>
                    <a:pt x="812" y="331"/>
                  </a:cubicBezTo>
                  <a:cubicBezTo>
                    <a:pt x="803" y="322"/>
                    <a:pt x="794" y="304"/>
                    <a:pt x="785" y="295"/>
                  </a:cubicBezTo>
                  <a:cubicBezTo>
                    <a:pt x="821" y="269"/>
                    <a:pt x="857" y="233"/>
                    <a:pt x="892" y="188"/>
                  </a:cubicBezTo>
                  <a:cubicBezTo>
                    <a:pt x="685" y="70"/>
                    <a:pt x="454" y="1"/>
                    <a:pt x="218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6" name="Google Shape;1843;p47">
              <a:extLst>
                <a:ext uri="{FF2B5EF4-FFF2-40B4-BE49-F238E27FC236}">
                  <a16:creationId xmlns:a16="http://schemas.microsoft.com/office/drawing/2014/main" id="{2EF57D6C-590B-AB18-DBF0-112C709E0D81}"/>
                </a:ext>
              </a:extLst>
            </p:cNvPr>
            <p:cNvSpPr/>
            <p:nvPr/>
          </p:nvSpPr>
          <p:spPr>
            <a:xfrm>
              <a:off x="4530732" y="3564098"/>
              <a:ext cx="157190" cy="38950"/>
            </a:xfrm>
            <a:custGeom>
              <a:avLst/>
              <a:gdLst/>
              <a:ahLst/>
              <a:cxnLst/>
              <a:rect l="l" t="t" r="r" b="b"/>
              <a:pathLst>
                <a:path w="1017" h="252" extrusionOk="0">
                  <a:moveTo>
                    <a:pt x="493" y="1"/>
                  </a:moveTo>
                  <a:cubicBezTo>
                    <a:pt x="356" y="1"/>
                    <a:pt x="219" y="22"/>
                    <a:pt x="89" y="64"/>
                  </a:cubicBezTo>
                  <a:cubicBezTo>
                    <a:pt x="0" y="88"/>
                    <a:pt x="28" y="221"/>
                    <a:pt x="99" y="221"/>
                  </a:cubicBezTo>
                  <a:cubicBezTo>
                    <a:pt x="107" y="221"/>
                    <a:pt x="115" y="219"/>
                    <a:pt x="124" y="216"/>
                  </a:cubicBezTo>
                  <a:cubicBezTo>
                    <a:pt x="240" y="177"/>
                    <a:pt x="359" y="159"/>
                    <a:pt x="478" y="159"/>
                  </a:cubicBezTo>
                  <a:cubicBezTo>
                    <a:pt x="634" y="159"/>
                    <a:pt x="789" y="191"/>
                    <a:pt x="936" y="251"/>
                  </a:cubicBezTo>
                  <a:cubicBezTo>
                    <a:pt x="972" y="207"/>
                    <a:pt x="999" y="162"/>
                    <a:pt x="1016" y="109"/>
                  </a:cubicBezTo>
                  <a:cubicBezTo>
                    <a:pt x="854" y="37"/>
                    <a:pt x="674" y="1"/>
                    <a:pt x="493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7" name="Google Shape;1844;p47">
              <a:extLst>
                <a:ext uri="{FF2B5EF4-FFF2-40B4-BE49-F238E27FC236}">
                  <a16:creationId xmlns:a16="http://schemas.microsoft.com/office/drawing/2014/main" id="{9191EE41-4D9C-583C-DC57-41ABFD39EF87}"/>
                </a:ext>
              </a:extLst>
            </p:cNvPr>
            <p:cNvSpPr/>
            <p:nvPr/>
          </p:nvSpPr>
          <p:spPr>
            <a:xfrm>
              <a:off x="4003827" y="3849420"/>
              <a:ext cx="115149" cy="121795"/>
            </a:xfrm>
            <a:custGeom>
              <a:avLst/>
              <a:gdLst/>
              <a:ahLst/>
              <a:cxnLst/>
              <a:rect l="l" t="t" r="r" b="b"/>
              <a:pathLst>
                <a:path w="745" h="788" extrusionOk="0">
                  <a:moveTo>
                    <a:pt x="655" y="1"/>
                  </a:moveTo>
                  <a:cubicBezTo>
                    <a:pt x="625" y="1"/>
                    <a:pt x="594" y="17"/>
                    <a:pt x="580" y="56"/>
                  </a:cubicBezTo>
                  <a:cubicBezTo>
                    <a:pt x="465" y="341"/>
                    <a:pt x="259" y="582"/>
                    <a:pt x="1" y="752"/>
                  </a:cubicBezTo>
                  <a:cubicBezTo>
                    <a:pt x="72" y="760"/>
                    <a:pt x="143" y="778"/>
                    <a:pt x="215" y="787"/>
                  </a:cubicBezTo>
                  <a:cubicBezTo>
                    <a:pt x="438" y="609"/>
                    <a:pt x="616" y="377"/>
                    <a:pt x="723" y="100"/>
                  </a:cubicBezTo>
                  <a:cubicBezTo>
                    <a:pt x="745" y="41"/>
                    <a:pt x="701" y="1"/>
                    <a:pt x="655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8" name="Google Shape;1845;p47">
              <a:extLst>
                <a:ext uri="{FF2B5EF4-FFF2-40B4-BE49-F238E27FC236}">
                  <a16:creationId xmlns:a16="http://schemas.microsoft.com/office/drawing/2014/main" id="{BC25E32C-088C-A80B-E9F2-C90B8AE88F36}"/>
                </a:ext>
              </a:extLst>
            </p:cNvPr>
            <p:cNvSpPr/>
            <p:nvPr/>
          </p:nvSpPr>
          <p:spPr>
            <a:xfrm>
              <a:off x="4116040" y="3501655"/>
              <a:ext cx="343592" cy="501246"/>
            </a:xfrm>
            <a:custGeom>
              <a:avLst/>
              <a:gdLst/>
              <a:ahLst/>
              <a:cxnLst/>
              <a:rect l="l" t="t" r="r" b="b"/>
              <a:pathLst>
                <a:path w="2223" h="3243" extrusionOk="0">
                  <a:moveTo>
                    <a:pt x="313" y="0"/>
                  </a:moveTo>
                  <a:cubicBezTo>
                    <a:pt x="268" y="0"/>
                    <a:pt x="219" y="38"/>
                    <a:pt x="229" y="102"/>
                  </a:cubicBezTo>
                  <a:cubicBezTo>
                    <a:pt x="301" y="423"/>
                    <a:pt x="461" y="691"/>
                    <a:pt x="640" y="950"/>
                  </a:cubicBezTo>
                  <a:cubicBezTo>
                    <a:pt x="747" y="1101"/>
                    <a:pt x="863" y="1253"/>
                    <a:pt x="970" y="1414"/>
                  </a:cubicBezTo>
                  <a:cubicBezTo>
                    <a:pt x="987" y="1431"/>
                    <a:pt x="1005" y="1449"/>
                    <a:pt x="1014" y="1476"/>
                  </a:cubicBezTo>
                  <a:cubicBezTo>
                    <a:pt x="925" y="1440"/>
                    <a:pt x="818" y="1423"/>
                    <a:pt x="720" y="1405"/>
                  </a:cubicBezTo>
                  <a:cubicBezTo>
                    <a:pt x="524" y="1387"/>
                    <a:pt x="318" y="1378"/>
                    <a:pt x="149" y="1262"/>
                  </a:cubicBezTo>
                  <a:cubicBezTo>
                    <a:pt x="137" y="1254"/>
                    <a:pt x="124" y="1250"/>
                    <a:pt x="112" y="1250"/>
                  </a:cubicBezTo>
                  <a:cubicBezTo>
                    <a:pt x="48" y="1250"/>
                    <a:pt x="1" y="1359"/>
                    <a:pt x="69" y="1405"/>
                  </a:cubicBezTo>
                  <a:cubicBezTo>
                    <a:pt x="238" y="1512"/>
                    <a:pt x="434" y="1538"/>
                    <a:pt x="631" y="1556"/>
                  </a:cubicBezTo>
                  <a:cubicBezTo>
                    <a:pt x="809" y="1574"/>
                    <a:pt x="996" y="1601"/>
                    <a:pt x="1139" y="1717"/>
                  </a:cubicBezTo>
                  <a:cubicBezTo>
                    <a:pt x="1148" y="1717"/>
                    <a:pt x="1157" y="1726"/>
                    <a:pt x="1175" y="1735"/>
                  </a:cubicBezTo>
                  <a:cubicBezTo>
                    <a:pt x="1344" y="2065"/>
                    <a:pt x="1451" y="2457"/>
                    <a:pt x="1282" y="2805"/>
                  </a:cubicBezTo>
                  <a:cubicBezTo>
                    <a:pt x="1184" y="3010"/>
                    <a:pt x="1023" y="3135"/>
                    <a:pt x="827" y="3216"/>
                  </a:cubicBezTo>
                  <a:cubicBezTo>
                    <a:pt x="925" y="3225"/>
                    <a:pt x="1014" y="3233"/>
                    <a:pt x="1112" y="3242"/>
                  </a:cubicBezTo>
                  <a:cubicBezTo>
                    <a:pt x="1184" y="3189"/>
                    <a:pt x="1246" y="3126"/>
                    <a:pt x="1309" y="3055"/>
                  </a:cubicBezTo>
                  <a:cubicBezTo>
                    <a:pt x="1442" y="2886"/>
                    <a:pt x="1505" y="2689"/>
                    <a:pt x="1514" y="2493"/>
                  </a:cubicBezTo>
                  <a:cubicBezTo>
                    <a:pt x="1532" y="2475"/>
                    <a:pt x="1541" y="2457"/>
                    <a:pt x="1541" y="2431"/>
                  </a:cubicBezTo>
                  <a:cubicBezTo>
                    <a:pt x="1594" y="1940"/>
                    <a:pt x="1826" y="1467"/>
                    <a:pt x="2174" y="1128"/>
                  </a:cubicBezTo>
                  <a:cubicBezTo>
                    <a:pt x="2223" y="1072"/>
                    <a:pt x="2168" y="990"/>
                    <a:pt x="2108" y="990"/>
                  </a:cubicBezTo>
                  <a:cubicBezTo>
                    <a:pt x="2091" y="990"/>
                    <a:pt x="2074" y="996"/>
                    <a:pt x="2058" y="1012"/>
                  </a:cubicBezTo>
                  <a:cubicBezTo>
                    <a:pt x="1772" y="1298"/>
                    <a:pt x="1567" y="1654"/>
                    <a:pt x="1460" y="2047"/>
                  </a:cubicBezTo>
                  <a:cubicBezTo>
                    <a:pt x="1425" y="1913"/>
                    <a:pt x="1380" y="1779"/>
                    <a:pt x="1318" y="1663"/>
                  </a:cubicBezTo>
                  <a:cubicBezTo>
                    <a:pt x="1175" y="1405"/>
                    <a:pt x="987" y="1173"/>
                    <a:pt x="818" y="932"/>
                  </a:cubicBezTo>
                  <a:cubicBezTo>
                    <a:pt x="622" y="664"/>
                    <a:pt x="452" y="388"/>
                    <a:pt x="381" y="58"/>
                  </a:cubicBezTo>
                  <a:cubicBezTo>
                    <a:pt x="374" y="18"/>
                    <a:pt x="344" y="0"/>
                    <a:pt x="313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9" name="Google Shape;1846;p47">
              <a:extLst>
                <a:ext uri="{FF2B5EF4-FFF2-40B4-BE49-F238E27FC236}">
                  <a16:creationId xmlns:a16="http://schemas.microsoft.com/office/drawing/2014/main" id="{8EAB6904-2E19-35E9-7CFF-B23791AC88DC}"/>
                </a:ext>
              </a:extLst>
            </p:cNvPr>
            <p:cNvSpPr/>
            <p:nvPr/>
          </p:nvSpPr>
          <p:spPr>
            <a:xfrm>
              <a:off x="4665665" y="3316799"/>
              <a:ext cx="102166" cy="699859"/>
            </a:xfrm>
            <a:custGeom>
              <a:avLst/>
              <a:gdLst/>
              <a:ahLst/>
              <a:cxnLst/>
              <a:rect l="l" t="t" r="r" b="b"/>
              <a:pathLst>
                <a:path w="661" h="4528" extrusionOk="0">
                  <a:moveTo>
                    <a:pt x="123" y="1"/>
                  </a:moveTo>
                  <a:cubicBezTo>
                    <a:pt x="92" y="1"/>
                    <a:pt x="60" y="19"/>
                    <a:pt x="45" y="49"/>
                  </a:cubicBezTo>
                  <a:cubicBezTo>
                    <a:pt x="36" y="67"/>
                    <a:pt x="36" y="94"/>
                    <a:pt x="54" y="121"/>
                  </a:cubicBezTo>
                  <a:cubicBezTo>
                    <a:pt x="206" y="370"/>
                    <a:pt x="277" y="674"/>
                    <a:pt x="259" y="977"/>
                  </a:cubicBezTo>
                  <a:cubicBezTo>
                    <a:pt x="259" y="1129"/>
                    <a:pt x="224" y="1280"/>
                    <a:pt x="170" y="1423"/>
                  </a:cubicBezTo>
                  <a:cubicBezTo>
                    <a:pt x="152" y="1486"/>
                    <a:pt x="117" y="1557"/>
                    <a:pt x="81" y="1619"/>
                  </a:cubicBezTo>
                  <a:cubicBezTo>
                    <a:pt x="72" y="1637"/>
                    <a:pt x="63" y="1655"/>
                    <a:pt x="45" y="1673"/>
                  </a:cubicBezTo>
                  <a:cubicBezTo>
                    <a:pt x="27" y="1700"/>
                    <a:pt x="1" y="1735"/>
                    <a:pt x="1" y="1762"/>
                  </a:cubicBezTo>
                  <a:cubicBezTo>
                    <a:pt x="1" y="1798"/>
                    <a:pt x="27" y="1825"/>
                    <a:pt x="54" y="1851"/>
                  </a:cubicBezTo>
                  <a:lnTo>
                    <a:pt x="63" y="1851"/>
                  </a:lnTo>
                  <a:cubicBezTo>
                    <a:pt x="108" y="1887"/>
                    <a:pt x="179" y="1923"/>
                    <a:pt x="215" y="1958"/>
                  </a:cubicBezTo>
                  <a:cubicBezTo>
                    <a:pt x="224" y="1976"/>
                    <a:pt x="233" y="1985"/>
                    <a:pt x="242" y="2003"/>
                  </a:cubicBezTo>
                  <a:cubicBezTo>
                    <a:pt x="313" y="2101"/>
                    <a:pt x="375" y="2208"/>
                    <a:pt x="411" y="2324"/>
                  </a:cubicBezTo>
                  <a:cubicBezTo>
                    <a:pt x="500" y="2574"/>
                    <a:pt x="500" y="2868"/>
                    <a:pt x="411" y="3127"/>
                  </a:cubicBezTo>
                  <a:cubicBezTo>
                    <a:pt x="366" y="3261"/>
                    <a:pt x="295" y="3386"/>
                    <a:pt x="206" y="3502"/>
                  </a:cubicBezTo>
                  <a:cubicBezTo>
                    <a:pt x="188" y="3520"/>
                    <a:pt x="170" y="3528"/>
                    <a:pt x="161" y="3546"/>
                  </a:cubicBezTo>
                  <a:cubicBezTo>
                    <a:pt x="126" y="3591"/>
                    <a:pt x="143" y="3644"/>
                    <a:pt x="170" y="3662"/>
                  </a:cubicBezTo>
                  <a:cubicBezTo>
                    <a:pt x="179" y="3671"/>
                    <a:pt x="179" y="3671"/>
                    <a:pt x="179" y="3671"/>
                  </a:cubicBezTo>
                  <a:cubicBezTo>
                    <a:pt x="411" y="3885"/>
                    <a:pt x="509" y="4215"/>
                    <a:pt x="482" y="4528"/>
                  </a:cubicBezTo>
                  <a:lnTo>
                    <a:pt x="643" y="4528"/>
                  </a:lnTo>
                  <a:cubicBezTo>
                    <a:pt x="661" y="4189"/>
                    <a:pt x="554" y="3841"/>
                    <a:pt x="322" y="3591"/>
                  </a:cubicBezTo>
                  <a:cubicBezTo>
                    <a:pt x="536" y="3332"/>
                    <a:pt x="661" y="2993"/>
                    <a:pt x="643" y="2645"/>
                  </a:cubicBezTo>
                  <a:cubicBezTo>
                    <a:pt x="625" y="2413"/>
                    <a:pt x="554" y="2199"/>
                    <a:pt x="438" y="2003"/>
                  </a:cubicBezTo>
                  <a:cubicBezTo>
                    <a:pt x="366" y="1896"/>
                    <a:pt x="295" y="1807"/>
                    <a:pt x="197" y="1717"/>
                  </a:cubicBezTo>
                  <a:cubicBezTo>
                    <a:pt x="491" y="1209"/>
                    <a:pt x="491" y="540"/>
                    <a:pt x="188" y="40"/>
                  </a:cubicBezTo>
                  <a:cubicBezTo>
                    <a:pt x="172" y="13"/>
                    <a:pt x="148" y="1"/>
                    <a:pt x="123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2361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CBB9F-B0B6-06B8-1722-E1FE39C50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Determining Optimal </a:t>
            </a:r>
            <a:r>
              <a:rPr lang="en-US" b="1" i="0" dirty="0">
                <a:solidFill>
                  <a:srgbClr val="159898"/>
                </a:solidFill>
                <a:effectLst/>
                <a:latin typeface="Google Sans"/>
              </a:rPr>
              <a:t>Clusters </a:t>
            </a:r>
            <a:r>
              <a:rPr lang="en-US" sz="2000" b="1" i="0" dirty="0">
                <a:solidFill>
                  <a:srgbClr val="032855"/>
                </a:solidFill>
                <a:effectLst/>
                <a:latin typeface="Google Sans"/>
              </a:rPr>
              <a:t>(Elbow Method)</a:t>
            </a:r>
            <a:endParaRPr lang="en-US" dirty="0">
              <a:solidFill>
                <a:srgbClr val="032855"/>
              </a:solidFill>
            </a:endParaRP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485A9C85-72A0-E6DC-3255-39F8C61C36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1" y="5701005"/>
            <a:ext cx="1819468" cy="1156996"/>
          </a:xfrm>
          <a:prstGeom prst="rect">
            <a:avLst/>
          </a:prstGeom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9A45D81A-5134-B5B1-43B5-FF36D17FF00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7172" name="Picture 4" descr="Photo white background simple background realistic holding long sleeves">
            <a:extLst>
              <a:ext uri="{FF2B5EF4-FFF2-40B4-BE49-F238E27FC236}">
                <a16:creationId xmlns:a16="http://schemas.microsoft.com/office/drawing/2014/main" id="{CCFE405D-2699-E737-E5CA-24FBDBC0B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2196" y="2323322"/>
            <a:ext cx="3719803" cy="453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02;p19">
            <a:extLst>
              <a:ext uri="{FF2B5EF4-FFF2-40B4-BE49-F238E27FC236}">
                <a16:creationId xmlns:a16="http://schemas.microsoft.com/office/drawing/2014/main" id="{3E9E82F3-7025-2459-1D7C-8CF450BCC1D6}"/>
              </a:ext>
            </a:extLst>
          </p:cNvPr>
          <p:cNvSpPr/>
          <p:nvPr/>
        </p:nvSpPr>
        <p:spPr>
          <a:xfrm>
            <a:off x="838200" y="1846659"/>
            <a:ext cx="7717971" cy="3577675"/>
          </a:xfrm>
          <a:prstGeom prst="rect">
            <a:avLst/>
          </a:prstGeom>
          <a:solidFill>
            <a:srgbClr val="A0F4F2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1F3CCDE-DACA-6DAD-739F-A84BD1DA57A2}"/>
              </a:ext>
            </a:extLst>
          </p:cNvPr>
          <p:cNvSpPr txBox="1">
            <a:spLocks/>
          </p:cNvSpPr>
          <p:nvPr/>
        </p:nvSpPr>
        <p:spPr>
          <a:xfrm>
            <a:off x="847530" y="1999196"/>
            <a:ext cx="81751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032855"/>
                </a:solidFill>
                <a:latin typeface="Google Sans"/>
              </a:rPr>
              <a:t>WCSS (Within-Cluster Sum of Squares):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32855"/>
                </a:solidFill>
                <a:latin typeface="Google Sans"/>
              </a:rPr>
              <a:t> Measures cluster compactness.</a:t>
            </a:r>
          </a:p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032855"/>
                </a:solidFill>
                <a:latin typeface="Google Sans"/>
              </a:rPr>
              <a:t>Elbow Method Plot:</a:t>
            </a:r>
            <a:r>
              <a:rPr lang="en-US" sz="2400" dirty="0">
                <a:solidFill>
                  <a:srgbClr val="032855"/>
                </a:solidFill>
                <a:latin typeface="Google Sans"/>
              </a:rPr>
              <a:t> 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32855"/>
                </a:solidFill>
                <a:latin typeface="Google Sans"/>
              </a:rPr>
              <a:t>Shows WCSS for different cluster numbers.</a:t>
            </a:r>
          </a:p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032855"/>
                </a:solidFill>
                <a:latin typeface="Google Sans"/>
              </a:rPr>
              <a:t>Justification: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32855"/>
                </a:solidFill>
                <a:latin typeface="Google Sans"/>
              </a:rPr>
              <a:t> Choose the number of clusters where the WCSS curve bends sharply.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0328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116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E81BC-4127-5217-2666-BF4A1EA30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57FDB-0C20-097D-387A-648DDBE97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Evaluation Metrics </a:t>
            </a:r>
            <a:r>
              <a:rPr lang="en-US" sz="2400" b="1" i="0" dirty="0">
                <a:solidFill>
                  <a:srgbClr val="032855"/>
                </a:solidFill>
                <a:effectLst/>
                <a:latin typeface="Google Sans"/>
              </a:rPr>
              <a:t>(Silhouette Score)</a:t>
            </a:r>
            <a:endParaRPr lang="en-US" dirty="0">
              <a:solidFill>
                <a:srgbClr val="03285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464A6-814B-F83D-8DBA-E0888ADF9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Assessing Cluster Quality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Silhouette Score:</a:t>
            </a: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 Measures cluster cohesion and separation (1 = good, -1 = bad).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Silhouette Score Plot:</a:t>
            </a: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 Distribution of silhouette scores for each data point.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 err="1">
                <a:solidFill>
                  <a:srgbClr val="032855"/>
                </a:solidFill>
                <a:effectLst/>
                <a:latin typeface="Google Sans"/>
              </a:rPr>
              <a:t>Interpretati</a:t>
            </a: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 (e.g., 0.5 might indicate good clustering).</a:t>
            </a:r>
          </a:p>
          <a:p>
            <a:endParaRPr lang="en-US" dirty="0">
              <a:solidFill>
                <a:srgbClr val="032855"/>
              </a:solidFill>
            </a:endParaRP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16235375-B660-66BB-D2B2-8B66F37A7E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1" y="5701005"/>
            <a:ext cx="1819468" cy="1156996"/>
          </a:xfrm>
          <a:prstGeom prst="rect">
            <a:avLst/>
          </a:prstGeom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04B9553B-1C1A-A637-C3EC-95DFCED019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6" name="Picture 4" descr="Person surfing above a credit card">
            <a:extLst>
              <a:ext uri="{FF2B5EF4-FFF2-40B4-BE49-F238E27FC236}">
                <a16:creationId xmlns:a16="http://schemas.microsoft.com/office/drawing/2014/main" id="{5D755242-7164-ACBF-3CC7-DD21D4366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1" b="95808" l="6390" r="89617">
                        <a14:foregroundMark x1="45048" y1="9182" x2="47284" y2="8782"/>
                        <a14:foregroundMark x1="41374" y1="4790" x2="43450" y2="4990"/>
                        <a14:foregroundMark x1="17252" y1="70459" x2="62939" y2="83832"/>
                        <a14:foregroundMark x1="62939" y1="83832" x2="77636" y2="82435"/>
                        <a14:foregroundMark x1="77636" y1="82435" x2="82268" y2="72854"/>
                        <a14:foregroundMark x1="82268" y1="72854" x2="72843" y2="68263"/>
                        <a14:foregroundMark x1="72843" y1="68263" x2="68690" y2="80040"/>
                        <a14:foregroundMark x1="68690" y1="80040" x2="77636" y2="82635"/>
                        <a14:foregroundMark x1="77636" y1="82635" x2="71565" y2="92415"/>
                        <a14:foregroundMark x1="71565" y1="92415" x2="80990" y2="85629"/>
                        <a14:foregroundMark x1="80990" y1="85629" x2="6390" y2="74850"/>
                        <a14:foregroundMark x1="6390" y1="74850" x2="15016" y2="78842"/>
                        <a14:foregroundMark x1="15016" y1="78842" x2="15335" y2="78842"/>
                        <a14:foregroundMark x1="10064" y1="78643" x2="21885" y2="77844"/>
                        <a14:foregroundMark x1="21885" y1="77844" x2="11661" y2="68862"/>
                        <a14:foregroundMark x1="11661" y1="68862" x2="18690" y2="80040"/>
                        <a14:foregroundMark x1="18690" y1="80040" x2="68530" y2="76248"/>
                        <a14:foregroundMark x1="68530" y1="76248" x2="76997" y2="67465"/>
                        <a14:foregroundMark x1="76997" y1="67465" x2="84345" y2="77645"/>
                        <a14:foregroundMark x1="84345" y1="77645" x2="78275" y2="87425"/>
                        <a14:foregroundMark x1="78275" y1="87425" x2="85304" y2="73253"/>
                        <a14:foregroundMark x1="85304" y1="73253" x2="80990" y2="65669"/>
                        <a14:foregroundMark x1="78754" y1="66667" x2="86901" y2="69860"/>
                        <a14:foregroundMark x1="86901" y1="69860" x2="87220" y2="71457"/>
                        <a14:foregroundMark x1="77636" y1="66866" x2="89776" y2="68263"/>
                        <a14:foregroundMark x1="89776" y1="68263" x2="80192" y2="95808"/>
                        <a14:foregroundMark x1="80192" y1="95808" x2="85144" y2="78443"/>
                        <a14:foregroundMark x1="85144" y1="78443" x2="83227" y2="88423"/>
                        <a14:foregroundMark x1="83227" y1="88423" x2="81470" y2="870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7616" y="3961630"/>
            <a:ext cx="3462154" cy="3032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FA0402-11C2-84C3-2A4C-24CAA1F30B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l="88622"/>
          <a:stretch/>
        </p:blipFill>
        <p:spPr>
          <a:xfrm>
            <a:off x="11095139" y="2249651"/>
            <a:ext cx="836645" cy="25519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B64A91-E960-7CF4-D877-A49641A13A5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l="31837" t="40810" r="58367" b="31137"/>
          <a:stretch/>
        </p:blipFill>
        <p:spPr>
          <a:xfrm>
            <a:off x="7846322" y="5056465"/>
            <a:ext cx="1194318" cy="11621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D196EE-4002-1419-5D41-D849D52E18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l="60526" t="75457" r="-4684" b="-3385"/>
          <a:stretch/>
        </p:blipFill>
        <p:spPr>
          <a:xfrm>
            <a:off x="7825273" y="614406"/>
            <a:ext cx="4366727" cy="9587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848686-8FB4-4A2A-8617-0160F4F2531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l="44199" t="79462" r="41381"/>
          <a:stretch/>
        </p:blipFill>
        <p:spPr>
          <a:xfrm>
            <a:off x="4252422" y="5345207"/>
            <a:ext cx="1758106" cy="85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98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0248E-AECF-AC53-1B37-10234C8C1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33086D84-EBAB-1782-5BE1-679FC7170F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8" name="Image 3">
            <a:extLst>
              <a:ext uri="{FF2B5EF4-FFF2-40B4-BE49-F238E27FC236}">
                <a16:creationId xmlns:a16="http://schemas.microsoft.com/office/drawing/2014/main" id="{CBD32645-0BD7-3928-92AB-11D5F2710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773" y="1056367"/>
            <a:ext cx="6107200" cy="4745266"/>
          </a:xfrm>
          <a:prstGeom prst="rect">
            <a:avLst/>
          </a:prstGeom>
        </p:spPr>
      </p:pic>
      <p:sp>
        <p:nvSpPr>
          <p:cNvPr id="10" name="Google Shape;302;p19">
            <a:extLst>
              <a:ext uri="{FF2B5EF4-FFF2-40B4-BE49-F238E27FC236}">
                <a16:creationId xmlns:a16="http://schemas.microsoft.com/office/drawing/2014/main" id="{FCB5CFC5-9920-AA42-075B-7C3B29A56ED1}"/>
              </a:ext>
            </a:extLst>
          </p:cNvPr>
          <p:cNvSpPr/>
          <p:nvPr/>
        </p:nvSpPr>
        <p:spPr>
          <a:xfrm>
            <a:off x="1041918" y="363896"/>
            <a:ext cx="10119936" cy="5803642"/>
          </a:xfrm>
          <a:prstGeom prst="rect">
            <a:avLst/>
          </a:prstGeom>
          <a:solidFill>
            <a:srgbClr val="A0F4F2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A0D85D-1C2D-20E7-A9F9-D995476FC1B4}"/>
              </a:ext>
            </a:extLst>
          </p:cNvPr>
          <p:cNvSpPr txBox="1"/>
          <p:nvPr/>
        </p:nvSpPr>
        <p:spPr>
          <a:xfrm>
            <a:off x="1030146" y="1884785"/>
            <a:ext cx="356662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159898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K</a:t>
            </a:r>
            <a:r>
              <a:rPr kumimoji="0" lang="ar-JO" sz="8000" b="1" i="0" u="none" strike="noStrike" kern="1200" cap="none" spc="0" normalizeH="0" baseline="0" noProof="0" dirty="0">
                <a:ln>
                  <a:noFill/>
                </a:ln>
                <a:solidFill>
                  <a:srgbClr val="159898"/>
                </a:solidFill>
                <a:effectLst/>
                <a:uLnTx/>
                <a:uFillTx/>
                <a:latin typeface="Google Sans"/>
                <a:ea typeface="+mj-ea"/>
                <a:cs typeface="Times New Roman" panose="02020603050405020304" pitchFamily="18" charset="0"/>
              </a:rPr>
              <a:t>-</a:t>
            </a: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159898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mean </a:t>
            </a: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032855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Results</a:t>
            </a:r>
            <a:endParaRPr lang="en-US" sz="4000" dirty="0">
              <a:solidFill>
                <a:srgbClr val="032855"/>
              </a:solidFill>
            </a:endParaRPr>
          </a:p>
        </p:txBody>
      </p:sp>
      <p:grpSp>
        <p:nvGrpSpPr>
          <p:cNvPr id="15" name="Google Shape;1393;p37">
            <a:extLst>
              <a:ext uri="{FF2B5EF4-FFF2-40B4-BE49-F238E27FC236}">
                <a16:creationId xmlns:a16="http://schemas.microsoft.com/office/drawing/2014/main" id="{0E38172F-273C-4997-3095-8172F629F2BD}"/>
              </a:ext>
            </a:extLst>
          </p:cNvPr>
          <p:cNvGrpSpPr/>
          <p:nvPr/>
        </p:nvGrpSpPr>
        <p:grpSpPr>
          <a:xfrm>
            <a:off x="3445044" y="5566785"/>
            <a:ext cx="477123" cy="476620"/>
            <a:chOff x="1891500" y="4120350"/>
            <a:chExt cx="830791" cy="829914"/>
          </a:xfrm>
        </p:grpSpPr>
        <p:sp>
          <p:nvSpPr>
            <p:cNvPr id="16" name="Google Shape;1394;p37">
              <a:extLst>
                <a:ext uri="{FF2B5EF4-FFF2-40B4-BE49-F238E27FC236}">
                  <a16:creationId xmlns:a16="http://schemas.microsoft.com/office/drawing/2014/main" id="{D663BA11-F309-1481-CF58-F85616887E92}"/>
                </a:ext>
              </a:extLst>
            </p:cNvPr>
            <p:cNvSpPr/>
            <p:nvPr/>
          </p:nvSpPr>
          <p:spPr>
            <a:xfrm>
              <a:off x="1926970" y="4154864"/>
              <a:ext cx="759852" cy="760888"/>
            </a:xfrm>
            <a:custGeom>
              <a:avLst/>
              <a:gdLst/>
              <a:ahLst/>
              <a:cxnLst/>
              <a:rect l="l" t="t" r="r" b="b"/>
              <a:pathLst>
                <a:path w="9533" h="9546" extrusionOk="0">
                  <a:moveTo>
                    <a:pt x="4767" y="1"/>
                  </a:moveTo>
                  <a:cubicBezTo>
                    <a:pt x="2132" y="1"/>
                    <a:pt x="0" y="2145"/>
                    <a:pt x="0" y="4779"/>
                  </a:cubicBezTo>
                  <a:cubicBezTo>
                    <a:pt x="0" y="7413"/>
                    <a:pt x="2132" y="9545"/>
                    <a:pt x="4767" y="9545"/>
                  </a:cubicBezTo>
                  <a:cubicBezTo>
                    <a:pt x="7401" y="9545"/>
                    <a:pt x="9533" y="7413"/>
                    <a:pt x="9533" y="4779"/>
                  </a:cubicBezTo>
                  <a:cubicBezTo>
                    <a:pt x="9533" y="2145"/>
                    <a:pt x="7401" y="1"/>
                    <a:pt x="476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395;p37">
              <a:extLst>
                <a:ext uri="{FF2B5EF4-FFF2-40B4-BE49-F238E27FC236}">
                  <a16:creationId xmlns:a16="http://schemas.microsoft.com/office/drawing/2014/main" id="{5A9B4C42-A86C-7BD0-491D-7FB5C9A96DD2}"/>
                </a:ext>
              </a:extLst>
            </p:cNvPr>
            <p:cNvSpPr/>
            <p:nvPr/>
          </p:nvSpPr>
          <p:spPr>
            <a:xfrm>
              <a:off x="2305983" y="4157654"/>
              <a:ext cx="80" cy="73650"/>
            </a:xfrm>
            <a:custGeom>
              <a:avLst/>
              <a:gdLst/>
              <a:ahLst/>
              <a:cxnLst/>
              <a:rect l="l" t="t" r="r" b="b"/>
              <a:pathLst>
                <a:path w="1" h="924" extrusionOk="0">
                  <a:moveTo>
                    <a:pt x="0" y="0"/>
                  </a:moveTo>
                  <a:lnTo>
                    <a:pt x="0" y="924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396;p37">
              <a:extLst>
                <a:ext uri="{FF2B5EF4-FFF2-40B4-BE49-F238E27FC236}">
                  <a16:creationId xmlns:a16="http://schemas.microsoft.com/office/drawing/2014/main" id="{C1CF1650-0799-F925-E5CA-0469AA10D389}"/>
                </a:ext>
              </a:extLst>
            </p:cNvPr>
            <p:cNvSpPr/>
            <p:nvPr/>
          </p:nvSpPr>
          <p:spPr>
            <a:xfrm>
              <a:off x="2305983" y="4157654"/>
              <a:ext cx="80" cy="73650"/>
            </a:xfrm>
            <a:custGeom>
              <a:avLst/>
              <a:gdLst/>
              <a:ahLst/>
              <a:cxnLst/>
              <a:rect l="l" t="t" r="r" b="b"/>
              <a:pathLst>
                <a:path w="1" h="924" fill="none" extrusionOk="0">
                  <a:moveTo>
                    <a:pt x="0" y="0"/>
                  </a:moveTo>
                  <a:lnTo>
                    <a:pt x="0" y="924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397;p37">
              <a:extLst>
                <a:ext uri="{FF2B5EF4-FFF2-40B4-BE49-F238E27FC236}">
                  <a16:creationId xmlns:a16="http://schemas.microsoft.com/office/drawing/2014/main" id="{78FADF86-5BE9-4E4D-2756-3BD3DB8C87B1}"/>
                </a:ext>
              </a:extLst>
            </p:cNvPr>
            <p:cNvSpPr/>
            <p:nvPr/>
          </p:nvSpPr>
          <p:spPr>
            <a:xfrm>
              <a:off x="2305983" y="4838364"/>
              <a:ext cx="80" cy="73729"/>
            </a:xfrm>
            <a:custGeom>
              <a:avLst/>
              <a:gdLst/>
              <a:ahLst/>
              <a:cxnLst/>
              <a:rect l="l" t="t" r="r" b="b"/>
              <a:pathLst>
                <a:path w="1" h="925" extrusionOk="0">
                  <a:moveTo>
                    <a:pt x="0" y="1"/>
                  </a:moveTo>
                  <a:lnTo>
                    <a:pt x="0" y="92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398;p37">
              <a:extLst>
                <a:ext uri="{FF2B5EF4-FFF2-40B4-BE49-F238E27FC236}">
                  <a16:creationId xmlns:a16="http://schemas.microsoft.com/office/drawing/2014/main" id="{F47AC742-CE99-0D63-C3C1-91F7DB67B41C}"/>
                </a:ext>
              </a:extLst>
            </p:cNvPr>
            <p:cNvSpPr/>
            <p:nvPr/>
          </p:nvSpPr>
          <p:spPr>
            <a:xfrm>
              <a:off x="2305983" y="4838364"/>
              <a:ext cx="80" cy="73729"/>
            </a:xfrm>
            <a:custGeom>
              <a:avLst/>
              <a:gdLst/>
              <a:ahLst/>
              <a:cxnLst/>
              <a:rect l="l" t="t" r="r" b="b"/>
              <a:pathLst>
                <a:path w="1" h="925" fill="none" extrusionOk="0">
                  <a:moveTo>
                    <a:pt x="0" y="1"/>
                  </a:moveTo>
                  <a:lnTo>
                    <a:pt x="0" y="92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399;p37">
              <a:extLst>
                <a:ext uri="{FF2B5EF4-FFF2-40B4-BE49-F238E27FC236}">
                  <a16:creationId xmlns:a16="http://schemas.microsoft.com/office/drawing/2014/main" id="{16D32844-9168-EABB-635C-A5DFE23E17A3}"/>
                </a:ext>
              </a:extLst>
            </p:cNvPr>
            <p:cNvSpPr/>
            <p:nvPr/>
          </p:nvSpPr>
          <p:spPr>
            <a:xfrm>
              <a:off x="1928724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extrusionOk="0">
                  <a:moveTo>
                    <a:pt x="1" y="0"/>
                  </a:moveTo>
                  <a:lnTo>
                    <a:pt x="92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400;p37">
              <a:extLst>
                <a:ext uri="{FF2B5EF4-FFF2-40B4-BE49-F238E27FC236}">
                  <a16:creationId xmlns:a16="http://schemas.microsoft.com/office/drawing/2014/main" id="{B037EEA5-3926-091D-1DB9-F86E5F1A708F}"/>
                </a:ext>
              </a:extLst>
            </p:cNvPr>
            <p:cNvSpPr/>
            <p:nvPr/>
          </p:nvSpPr>
          <p:spPr>
            <a:xfrm>
              <a:off x="1928724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fill="none" extrusionOk="0">
                  <a:moveTo>
                    <a:pt x="1" y="0"/>
                  </a:moveTo>
                  <a:lnTo>
                    <a:pt x="92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401;p37">
              <a:extLst>
                <a:ext uri="{FF2B5EF4-FFF2-40B4-BE49-F238E27FC236}">
                  <a16:creationId xmlns:a16="http://schemas.microsoft.com/office/drawing/2014/main" id="{7734E07C-2476-63D9-4BE9-35CD7CE69554}"/>
                </a:ext>
              </a:extLst>
            </p:cNvPr>
            <p:cNvSpPr/>
            <p:nvPr/>
          </p:nvSpPr>
          <p:spPr>
            <a:xfrm>
              <a:off x="2609513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extrusionOk="0">
                  <a:moveTo>
                    <a:pt x="1" y="0"/>
                  </a:moveTo>
                  <a:lnTo>
                    <a:pt x="924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402;p37">
              <a:extLst>
                <a:ext uri="{FF2B5EF4-FFF2-40B4-BE49-F238E27FC236}">
                  <a16:creationId xmlns:a16="http://schemas.microsoft.com/office/drawing/2014/main" id="{3750122D-CF0E-BA54-14E7-606126D3701B}"/>
                </a:ext>
              </a:extLst>
            </p:cNvPr>
            <p:cNvSpPr/>
            <p:nvPr/>
          </p:nvSpPr>
          <p:spPr>
            <a:xfrm>
              <a:off x="2609513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fill="none" extrusionOk="0">
                  <a:moveTo>
                    <a:pt x="1" y="0"/>
                  </a:moveTo>
                  <a:lnTo>
                    <a:pt x="924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403;p37">
              <a:extLst>
                <a:ext uri="{FF2B5EF4-FFF2-40B4-BE49-F238E27FC236}">
                  <a16:creationId xmlns:a16="http://schemas.microsoft.com/office/drawing/2014/main" id="{16D28C3D-C8EA-29FF-DB8B-6F4D347D7AEF}"/>
                </a:ext>
              </a:extLst>
            </p:cNvPr>
            <p:cNvSpPr/>
            <p:nvPr/>
          </p:nvSpPr>
          <p:spPr>
            <a:xfrm>
              <a:off x="1975991" y="4352142"/>
              <a:ext cx="63766" cy="35550"/>
            </a:xfrm>
            <a:custGeom>
              <a:avLst/>
              <a:gdLst/>
              <a:ahLst/>
              <a:cxnLst/>
              <a:rect l="l" t="t" r="r" b="b"/>
              <a:pathLst>
                <a:path w="800" h="446" extrusionOk="0">
                  <a:moveTo>
                    <a:pt x="1" y="0"/>
                  </a:moveTo>
                  <a:lnTo>
                    <a:pt x="799" y="44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404;p37">
              <a:extLst>
                <a:ext uri="{FF2B5EF4-FFF2-40B4-BE49-F238E27FC236}">
                  <a16:creationId xmlns:a16="http://schemas.microsoft.com/office/drawing/2014/main" id="{366E5A0C-9A95-5A59-932F-06D483A46AE1}"/>
                </a:ext>
              </a:extLst>
            </p:cNvPr>
            <p:cNvSpPr/>
            <p:nvPr/>
          </p:nvSpPr>
          <p:spPr>
            <a:xfrm>
              <a:off x="1975991" y="4352142"/>
              <a:ext cx="63766" cy="35550"/>
            </a:xfrm>
            <a:custGeom>
              <a:avLst/>
              <a:gdLst/>
              <a:ahLst/>
              <a:cxnLst/>
              <a:rect l="l" t="t" r="r" b="b"/>
              <a:pathLst>
                <a:path w="800" h="446" fill="none" extrusionOk="0">
                  <a:moveTo>
                    <a:pt x="1" y="0"/>
                  </a:moveTo>
                  <a:lnTo>
                    <a:pt x="799" y="44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405;p37">
              <a:extLst>
                <a:ext uri="{FF2B5EF4-FFF2-40B4-BE49-F238E27FC236}">
                  <a16:creationId xmlns:a16="http://schemas.microsoft.com/office/drawing/2014/main" id="{BA6FB708-593D-E490-010D-9900FC8BB5CF}"/>
                </a:ext>
              </a:extLst>
            </p:cNvPr>
            <p:cNvSpPr/>
            <p:nvPr/>
          </p:nvSpPr>
          <p:spPr>
            <a:xfrm>
              <a:off x="2572289" y="4681179"/>
              <a:ext cx="63686" cy="35470"/>
            </a:xfrm>
            <a:custGeom>
              <a:avLst/>
              <a:gdLst/>
              <a:ahLst/>
              <a:cxnLst/>
              <a:rect l="l" t="t" r="r" b="b"/>
              <a:pathLst>
                <a:path w="799" h="445" extrusionOk="0">
                  <a:moveTo>
                    <a:pt x="0" y="0"/>
                  </a:moveTo>
                  <a:lnTo>
                    <a:pt x="798" y="44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406;p37">
              <a:extLst>
                <a:ext uri="{FF2B5EF4-FFF2-40B4-BE49-F238E27FC236}">
                  <a16:creationId xmlns:a16="http://schemas.microsoft.com/office/drawing/2014/main" id="{E72C39FF-B286-1B72-9AD7-B781947292BF}"/>
                </a:ext>
              </a:extLst>
            </p:cNvPr>
            <p:cNvSpPr/>
            <p:nvPr/>
          </p:nvSpPr>
          <p:spPr>
            <a:xfrm>
              <a:off x="2572289" y="4681179"/>
              <a:ext cx="63686" cy="35470"/>
            </a:xfrm>
            <a:custGeom>
              <a:avLst/>
              <a:gdLst/>
              <a:ahLst/>
              <a:cxnLst/>
              <a:rect l="l" t="t" r="r" b="b"/>
              <a:pathLst>
                <a:path w="799" h="445" fill="none" extrusionOk="0">
                  <a:moveTo>
                    <a:pt x="0" y="0"/>
                  </a:moveTo>
                  <a:lnTo>
                    <a:pt x="798" y="44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407;p37">
              <a:extLst>
                <a:ext uri="{FF2B5EF4-FFF2-40B4-BE49-F238E27FC236}">
                  <a16:creationId xmlns:a16="http://schemas.microsoft.com/office/drawing/2014/main" id="{025E4CF6-B7D5-BE9A-468B-C0676E3594D9}"/>
                </a:ext>
              </a:extLst>
            </p:cNvPr>
            <p:cNvSpPr/>
            <p:nvPr/>
          </p:nvSpPr>
          <p:spPr>
            <a:xfrm>
              <a:off x="2124169" y="4800264"/>
              <a:ext cx="35550" cy="64563"/>
            </a:xfrm>
            <a:custGeom>
              <a:avLst/>
              <a:gdLst/>
              <a:ahLst/>
              <a:cxnLst/>
              <a:rect l="l" t="t" r="r" b="b"/>
              <a:pathLst>
                <a:path w="446" h="810" extrusionOk="0">
                  <a:moveTo>
                    <a:pt x="1" y="810"/>
                  </a:moveTo>
                  <a:lnTo>
                    <a:pt x="44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408;p37">
              <a:extLst>
                <a:ext uri="{FF2B5EF4-FFF2-40B4-BE49-F238E27FC236}">
                  <a16:creationId xmlns:a16="http://schemas.microsoft.com/office/drawing/2014/main" id="{9ABB8B7E-2FE9-1AF7-B72B-7640638E9C5B}"/>
                </a:ext>
              </a:extLst>
            </p:cNvPr>
            <p:cNvSpPr/>
            <p:nvPr/>
          </p:nvSpPr>
          <p:spPr>
            <a:xfrm>
              <a:off x="2124169" y="4800264"/>
              <a:ext cx="35550" cy="64563"/>
            </a:xfrm>
            <a:custGeom>
              <a:avLst/>
              <a:gdLst/>
              <a:ahLst/>
              <a:cxnLst/>
              <a:rect l="l" t="t" r="r" b="b"/>
              <a:pathLst>
                <a:path w="446" h="810" fill="none" extrusionOk="0">
                  <a:moveTo>
                    <a:pt x="1" y="810"/>
                  </a:moveTo>
                  <a:lnTo>
                    <a:pt x="44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409;p37">
              <a:extLst>
                <a:ext uri="{FF2B5EF4-FFF2-40B4-BE49-F238E27FC236}">
                  <a16:creationId xmlns:a16="http://schemas.microsoft.com/office/drawing/2014/main" id="{89B73545-BCE2-723D-C311-99B14A677386}"/>
                </a:ext>
              </a:extLst>
            </p:cNvPr>
            <p:cNvSpPr/>
            <p:nvPr/>
          </p:nvSpPr>
          <p:spPr>
            <a:xfrm>
              <a:off x="2452248" y="4204921"/>
              <a:ext cx="35550" cy="63686"/>
            </a:xfrm>
            <a:custGeom>
              <a:avLst/>
              <a:gdLst/>
              <a:ahLst/>
              <a:cxnLst/>
              <a:rect l="l" t="t" r="r" b="b"/>
              <a:pathLst>
                <a:path w="446" h="799" extrusionOk="0">
                  <a:moveTo>
                    <a:pt x="1" y="798"/>
                  </a:moveTo>
                  <a:lnTo>
                    <a:pt x="446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1410;p37">
              <a:extLst>
                <a:ext uri="{FF2B5EF4-FFF2-40B4-BE49-F238E27FC236}">
                  <a16:creationId xmlns:a16="http://schemas.microsoft.com/office/drawing/2014/main" id="{DC49B9C0-1CA7-1FEA-63C8-3D8B6D2792D0}"/>
                </a:ext>
              </a:extLst>
            </p:cNvPr>
            <p:cNvSpPr/>
            <p:nvPr/>
          </p:nvSpPr>
          <p:spPr>
            <a:xfrm>
              <a:off x="2452248" y="4204921"/>
              <a:ext cx="35550" cy="63686"/>
            </a:xfrm>
            <a:custGeom>
              <a:avLst/>
              <a:gdLst/>
              <a:ahLst/>
              <a:cxnLst/>
              <a:rect l="l" t="t" r="r" b="b"/>
              <a:pathLst>
                <a:path w="446" h="799" fill="none" extrusionOk="0">
                  <a:moveTo>
                    <a:pt x="1" y="798"/>
                  </a:moveTo>
                  <a:lnTo>
                    <a:pt x="446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1411;p37">
              <a:extLst>
                <a:ext uri="{FF2B5EF4-FFF2-40B4-BE49-F238E27FC236}">
                  <a16:creationId xmlns:a16="http://schemas.microsoft.com/office/drawing/2014/main" id="{71A0952B-2EF5-282D-150D-41B52F94884D}"/>
                </a:ext>
              </a:extLst>
            </p:cNvPr>
            <p:cNvSpPr/>
            <p:nvPr/>
          </p:nvSpPr>
          <p:spPr>
            <a:xfrm>
              <a:off x="2095075" y="4222138"/>
              <a:ext cx="41926" cy="60976"/>
            </a:xfrm>
            <a:custGeom>
              <a:avLst/>
              <a:gdLst/>
              <a:ahLst/>
              <a:cxnLst/>
              <a:rect l="l" t="t" r="r" b="b"/>
              <a:pathLst>
                <a:path w="526" h="765" extrusionOk="0">
                  <a:moveTo>
                    <a:pt x="1" y="1"/>
                  </a:moveTo>
                  <a:lnTo>
                    <a:pt x="525" y="76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1412;p37">
              <a:extLst>
                <a:ext uri="{FF2B5EF4-FFF2-40B4-BE49-F238E27FC236}">
                  <a16:creationId xmlns:a16="http://schemas.microsoft.com/office/drawing/2014/main" id="{351DE7FD-EBD4-41E8-F785-4D2D3EBD1E67}"/>
                </a:ext>
              </a:extLst>
            </p:cNvPr>
            <p:cNvSpPr/>
            <p:nvPr/>
          </p:nvSpPr>
          <p:spPr>
            <a:xfrm>
              <a:off x="2095075" y="4222138"/>
              <a:ext cx="41926" cy="60976"/>
            </a:xfrm>
            <a:custGeom>
              <a:avLst/>
              <a:gdLst/>
              <a:ahLst/>
              <a:cxnLst/>
              <a:rect l="l" t="t" r="r" b="b"/>
              <a:pathLst>
                <a:path w="526" h="765" fill="none" extrusionOk="0">
                  <a:moveTo>
                    <a:pt x="1" y="1"/>
                  </a:moveTo>
                  <a:lnTo>
                    <a:pt x="525" y="76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1413;p37">
              <a:extLst>
                <a:ext uri="{FF2B5EF4-FFF2-40B4-BE49-F238E27FC236}">
                  <a16:creationId xmlns:a16="http://schemas.microsoft.com/office/drawing/2014/main" id="{D479EDE8-6853-31BE-ABB9-6E22DADC3E64}"/>
                </a:ext>
              </a:extLst>
            </p:cNvPr>
            <p:cNvSpPr/>
            <p:nvPr/>
          </p:nvSpPr>
          <p:spPr>
            <a:xfrm>
              <a:off x="2475045" y="4786554"/>
              <a:ext cx="40970" cy="60976"/>
            </a:xfrm>
            <a:custGeom>
              <a:avLst/>
              <a:gdLst/>
              <a:ahLst/>
              <a:cxnLst/>
              <a:rect l="l" t="t" r="r" b="b"/>
              <a:pathLst>
                <a:path w="514" h="765" extrusionOk="0">
                  <a:moveTo>
                    <a:pt x="0" y="1"/>
                  </a:moveTo>
                  <a:lnTo>
                    <a:pt x="513" y="76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1414;p37">
              <a:extLst>
                <a:ext uri="{FF2B5EF4-FFF2-40B4-BE49-F238E27FC236}">
                  <a16:creationId xmlns:a16="http://schemas.microsoft.com/office/drawing/2014/main" id="{FD557A01-3BB6-CED8-55FA-3A8E2CB5B7A3}"/>
                </a:ext>
              </a:extLst>
            </p:cNvPr>
            <p:cNvSpPr/>
            <p:nvPr/>
          </p:nvSpPr>
          <p:spPr>
            <a:xfrm>
              <a:off x="2475045" y="4786554"/>
              <a:ext cx="40970" cy="60976"/>
            </a:xfrm>
            <a:custGeom>
              <a:avLst/>
              <a:gdLst/>
              <a:ahLst/>
              <a:cxnLst/>
              <a:rect l="l" t="t" r="r" b="b"/>
              <a:pathLst>
                <a:path w="514" h="765" fill="none" extrusionOk="0">
                  <a:moveTo>
                    <a:pt x="0" y="1"/>
                  </a:moveTo>
                  <a:lnTo>
                    <a:pt x="513" y="76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1415;p37">
              <a:extLst>
                <a:ext uri="{FF2B5EF4-FFF2-40B4-BE49-F238E27FC236}">
                  <a16:creationId xmlns:a16="http://schemas.microsoft.com/office/drawing/2014/main" id="{A6329304-6117-1BCD-81FA-71EC1A28BEF1}"/>
                </a:ext>
              </a:extLst>
            </p:cNvPr>
            <p:cNvSpPr/>
            <p:nvPr/>
          </p:nvSpPr>
          <p:spPr>
            <a:xfrm>
              <a:off x="1993288" y="4703896"/>
              <a:ext cx="60976" cy="40970"/>
            </a:xfrm>
            <a:custGeom>
              <a:avLst/>
              <a:gdLst/>
              <a:ahLst/>
              <a:cxnLst/>
              <a:rect l="l" t="t" r="r" b="b"/>
              <a:pathLst>
                <a:path w="765" h="514" extrusionOk="0">
                  <a:moveTo>
                    <a:pt x="1" y="513"/>
                  </a:moveTo>
                  <a:lnTo>
                    <a:pt x="76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1416;p37">
              <a:extLst>
                <a:ext uri="{FF2B5EF4-FFF2-40B4-BE49-F238E27FC236}">
                  <a16:creationId xmlns:a16="http://schemas.microsoft.com/office/drawing/2014/main" id="{53EBE578-8C5F-EE5D-9D64-A59F97062816}"/>
                </a:ext>
              </a:extLst>
            </p:cNvPr>
            <p:cNvSpPr/>
            <p:nvPr/>
          </p:nvSpPr>
          <p:spPr>
            <a:xfrm>
              <a:off x="1993288" y="4703896"/>
              <a:ext cx="60976" cy="40970"/>
            </a:xfrm>
            <a:custGeom>
              <a:avLst/>
              <a:gdLst/>
              <a:ahLst/>
              <a:cxnLst/>
              <a:rect l="l" t="t" r="r" b="b"/>
              <a:pathLst>
                <a:path w="765" h="514" fill="none" extrusionOk="0">
                  <a:moveTo>
                    <a:pt x="1" y="513"/>
                  </a:moveTo>
                  <a:lnTo>
                    <a:pt x="76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1417;p37">
              <a:extLst>
                <a:ext uri="{FF2B5EF4-FFF2-40B4-BE49-F238E27FC236}">
                  <a16:creationId xmlns:a16="http://schemas.microsoft.com/office/drawing/2014/main" id="{2FB40DF4-6559-91BE-C09F-CE0A1E5AF803}"/>
                </a:ext>
              </a:extLst>
            </p:cNvPr>
            <p:cNvSpPr/>
            <p:nvPr/>
          </p:nvSpPr>
          <p:spPr>
            <a:xfrm>
              <a:off x="2557702" y="4323926"/>
              <a:ext cx="60976" cy="41049"/>
            </a:xfrm>
            <a:custGeom>
              <a:avLst/>
              <a:gdLst/>
              <a:ahLst/>
              <a:cxnLst/>
              <a:rect l="l" t="t" r="r" b="b"/>
              <a:pathLst>
                <a:path w="765" h="515" extrusionOk="0">
                  <a:moveTo>
                    <a:pt x="1" y="514"/>
                  </a:moveTo>
                  <a:lnTo>
                    <a:pt x="765" y="1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418;p37">
              <a:extLst>
                <a:ext uri="{FF2B5EF4-FFF2-40B4-BE49-F238E27FC236}">
                  <a16:creationId xmlns:a16="http://schemas.microsoft.com/office/drawing/2014/main" id="{8AE09A7E-096E-7AE0-C9A4-6EFCD1DE2F49}"/>
                </a:ext>
              </a:extLst>
            </p:cNvPr>
            <p:cNvSpPr/>
            <p:nvPr/>
          </p:nvSpPr>
          <p:spPr>
            <a:xfrm>
              <a:off x="2557702" y="4323926"/>
              <a:ext cx="60976" cy="41049"/>
            </a:xfrm>
            <a:custGeom>
              <a:avLst/>
              <a:gdLst/>
              <a:ahLst/>
              <a:cxnLst/>
              <a:rect l="l" t="t" r="r" b="b"/>
              <a:pathLst>
                <a:path w="765" h="515" fill="none" extrusionOk="0">
                  <a:moveTo>
                    <a:pt x="1" y="514"/>
                  </a:moveTo>
                  <a:lnTo>
                    <a:pt x="765" y="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1419;p37">
              <a:extLst>
                <a:ext uri="{FF2B5EF4-FFF2-40B4-BE49-F238E27FC236}">
                  <a16:creationId xmlns:a16="http://schemas.microsoft.com/office/drawing/2014/main" id="{9B528CF1-9706-161D-A0FC-9B890FAADC1A}"/>
                </a:ext>
              </a:extLst>
            </p:cNvPr>
            <p:cNvSpPr/>
            <p:nvPr/>
          </p:nvSpPr>
          <p:spPr>
            <a:xfrm>
              <a:off x="2261426" y="4490277"/>
              <a:ext cx="90946" cy="90069"/>
            </a:xfrm>
            <a:custGeom>
              <a:avLst/>
              <a:gdLst/>
              <a:ahLst/>
              <a:cxnLst/>
              <a:rect l="l" t="t" r="r" b="b"/>
              <a:pathLst>
                <a:path w="1141" h="1130" extrusionOk="0">
                  <a:moveTo>
                    <a:pt x="571" y="1"/>
                  </a:moveTo>
                  <a:cubicBezTo>
                    <a:pt x="251" y="1"/>
                    <a:pt x="0" y="252"/>
                    <a:pt x="0" y="571"/>
                  </a:cubicBezTo>
                  <a:cubicBezTo>
                    <a:pt x="0" y="879"/>
                    <a:pt x="251" y="1130"/>
                    <a:pt x="571" y="1130"/>
                  </a:cubicBezTo>
                  <a:cubicBezTo>
                    <a:pt x="878" y="1130"/>
                    <a:pt x="1141" y="879"/>
                    <a:pt x="1141" y="571"/>
                  </a:cubicBezTo>
                  <a:cubicBezTo>
                    <a:pt x="1141" y="252"/>
                    <a:pt x="878" y="1"/>
                    <a:pt x="5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1420;p37">
              <a:extLst>
                <a:ext uri="{FF2B5EF4-FFF2-40B4-BE49-F238E27FC236}">
                  <a16:creationId xmlns:a16="http://schemas.microsoft.com/office/drawing/2014/main" id="{9637482E-5B79-E79A-01B2-302B440098AE}"/>
                </a:ext>
              </a:extLst>
            </p:cNvPr>
            <p:cNvSpPr/>
            <p:nvPr/>
          </p:nvSpPr>
          <p:spPr>
            <a:xfrm>
              <a:off x="2295063" y="4282158"/>
              <a:ext cx="150966" cy="253629"/>
            </a:xfrm>
            <a:custGeom>
              <a:avLst/>
              <a:gdLst/>
              <a:ahLst/>
              <a:cxnLst/>
              <a:rect l="l" t="t" r="r" b="b"/>
              <a:pathLst>
                <a:path w="1894" h="3182" fill="none" extrusionOk="0">
                  <a:moveTo>
                    <a:pt x="0" y="0"/>
                  </a:moveTo>
                  <a:lnTo>
                    <a:pt x="137" y="3182"/>
                  </a:lnTo>
                  <a:cubicBezTo>
                    <a:pt x="251" y="2988"/>
                    <a:pt x="1893" y="1893"/>
                    <a:pt x="1893" y="1893"/>
                  </a:cubicBez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421;p37">
              <a:extLst>
                <a:ext uri="{FF2B5EF4-FFF2-40B4-BE49-F238E27FC236}">
                  <a16:creationId xmlns:a16="http://schemas.microsoft.com/office/drawing/2014/main" id="{A4661016-3911-C667-46D7-B59AD03C00F6}"/>
                </a:ext>
              </a:extLst>
            </p:cNvPr>
            <p:cNvSpPr/>
            <p:nvPr/>
          </p:nvSpPr>
          <p:spPr>
            <a:xfrm>
              <a:off x="1891500" y="4120350"/>
              <a:ext cx="830791" cy="829914"/>
            </a:xfrm>
            <a:custGeom>
              <a:avLst/>
              <a:gdLst/>
              <a:ahLst/>
              <a:cxnLst/>
              <a:rect l="l" t="t" r="r" b="b"/>
              <a:pathLst>
                <a:path w="10423" h="10412" fill="none" extrusionOk="0">
                  <a:moveTo>
                    <a:pt x="10423" y="5212"/>
                  </a:moveTo>
                  <a:cubicBezTo>
                    <a:pt x="10423" y="8085"/>
                    <a:pt x="8085" y="10411"/>
                    <a:pt x="5212" y="10411"/>
                  </a:cubicBezTo>
                  <a:cubicBezTo>
                    <a:pt x="2338" y="10411"/>
                    <a:pt x="0" y="8085"/>
                    <a:pt x="0" y="5212"/>
                  </a:cubicBezTo>
                  <a:cubicBezTo>
                    <a:pt x="0" y="2327"/>
                    <a:pt x="2338" y="1"/>
                    <a:pt x="5212" y="1"/>
                  </a:cubicBezTo>
                  <a:cubicBezTo>
                    <a:pt x="8085" y="1"/>
                    <a:pt x="10423" y="2327"/>
                    <a:pt x="10423" y="52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4" name="Google Shape;1422;p37">
            <a:extLst>
              <a:ext uri="{FF2B5EF4-FFF2-40B4-BE49-F238E27FC236}">
                <a16:creationId xmlns:a16="http://schemas.microsoft.com/office/drawing/2014/main" id="{31D30F75-F053-6DFB-4CA6-E8B812644BF7}"/>
              </a:ext>
            </a:extLst>
          </p:cNvPr>
          <p:cNvSpPr/>
          <p:nvPr/>
        </p:nvSpPr>
        <p:spPr>
          <a:xfrm rot="5400000">
            <a:off x="3078686" y="4792978"/>
            <a:ext cx="73101" cy="346450"/>
          </a:xfrm>
          <a:custGeom>
            <a:avLst/>
            <a:gdLst/>
            <a:ahLst/>
            <a:cxnLst/>
            <a:rect l="l" t="t" r="r" b="b"/>
            <a:pathLst>
              <a:path w="593" h="3057" fill="none" extrusionOk="0">
                <a:moveTo>
                  <a:pt x="593" y="0"/>
                </a:moveTo>
                <a:lnTo>
                  <a:pt x="57" y="536"/>
                </a:lnTo>
                <a:lnTo>
                  <a:pt x="536" y="1015"/>
                </a:lnTo>
                <a:lnTo>
                  <a:pt x="0" y="1551"/>
                </a:lnTo>
                <a:lnTo>
                  <a:pt x="525" y="2076"/>
                </a:lnTo>
                <a:lnTo>
                  <a:pt x="0" y="2589"/>
                </a:lnTo>
                <a:lnTo>
                  <a:pt x="468" y="3056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45" name="Google Shape;1423;p37">
            <a:extLst>
              <a:ext uri="{FF2B5EF4-FFF2-40B4-BE49-F238E27FC236}">
                <a16:creationId xmlns:a16="http://schemas.microsoft.com/office/drawing/2014/main" id="{2944B83E-2400-3B91-6F9A-7F140F84E246}"/>
              </a:ext>
            </a:extLst>
          </p:cNvPr>
          <p:cNvGrpSpPr/>
          <p:nvPr/>
        </p:nvGrpSpPr>
        <p:grpSpPr>
          <a:xfrm rot="2151962">
            <a:off x="3242034" y="5185934"/>
            <a:ext cx="245253" cy="286454"/>
            <a:chOff x="5785386" y="4574396"/>
            <a:chExt cx="245250" cy="286450"/>
          </a:xfrm>
        </p:grpSpPr>
        <p:sp>
          <p:nvSpPr>
            <p:cNvPr id="46" name="Google Shape;1424;p37">
              <a:extLst>
                <a:ext uri="{FF2B5EF4-FFF2-40B4-BE49-F238E27FC236}">
                  <a16:creationId xmlns:a16="http://schemas.microsoft.com/office/drawing/2014/main" id="{0006B594-E6B4-B765-97D3-2C42E77E5E53}"/>
                </a:ext>
              </a:extLst>
            </p:cNvPr>
            <p:cNvSpPr/>
            <p:nvPr/>
          </p:nvSpPr>
          <p:spPr>
            <a:xfrm rot="1258950">
              <a:off x="5827609" y="4603805"/>
              <a:ext cx="187125" cy="123469"/>
            </a:xfrm>
            <a:custGeom>
              <a:avLst/>
              <a:gdLst/>
              <a:ahLst/>
              <a:cxnLst/>
              <a:rect l="l" t="t" r="r" b="b"/>
              <a:pathLst>
                <a:path w="1073" h="708" fill="none" extrusionOk="0">
                  <a:moveTo>
                    <a:pt x="12" y="708"/>
                  </a:moveTo>
                  <a:cubicBezTo>
                    <a:pt x="1" y="1"/>
                    <a:pt x="1073" y="1"/>
                    <a:pt x="1073" y="70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1425;p37">
              <a:extLst>
                <a:ext uri="{FF2B5EF4-FFF2-40B4-BE49-F238E27FC236}">
                  <a16:creationId xmlns:a16="http://schemas.microsoft.com/office/drawing/2014/main" id="{67B37D1C-498C-6861-73B1-FF995A0C7960}"/>
                </a:ext>
              </a:extLst>
            </p:cNvPr>
            <p:cNvSpPr/>
            <p:nvPr/>
          </p:nvSpPr>
          <p:spPr>
            <a:xfrm rot="1258950">
              <a:off x="5797942" y="4763071"/>
              <a:ext cx="83709" cy="85626"/>
            </a:xfrm>
            <a:custGeom>
              <a:avLst/>
              <a:gdLst/>
              <a:ahLst/>
              <a:cxnLst/>
              <a:rect l="l" t="t" r="r" b="b"/>
              <a:pathLst>
                <a:path w="480" h="491" fill="none" extrusionOk="0">
                  <a:moveTo>
                    <a:pt x="479" y="240"/>
                  </a:moveTo>
                  <a:cubicBezTo>
                    <a:pt x="479" y="377"/>
                    <a:pt x="376" y="491"/>
                    <a:pt x="240" y="491"/>
                  </a:cubicBezTo>
                  <a:cubicBezTo>
                    <a:pt x="114" y="491"/>
                    <a:pt x="0" y="377"/>
                    <a:pt x="0" y="240"/>
                  </a:cubicBezTo>
                  <a:cubicBezTo>
                    <a:pt x="0" y="114"/>
                    <a:pt x="114" y="0"/>
                    <a:pt x="240" y="0"/>
                  </a:cubicBezTo>
                  <a:cubicBezTo>
                    <a:pt x="376" y="0"/>
                    <a:pt x="479" y="114"/>
                    <a:pt x="479" y="2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1426;p37">
            <a:extLst>
              <a:ext uri="{FF2B5EF4-FFF2-40B4-BE49-F238E27FC236}">
                <a16:creationId xmlns:a16="http://schemas.microsoft.com/office/drawing/2014/main" id="{217E75C7-3E22-CBFE-4EE2-87313C209165}"/>
              </a:ext>
            </a:extLst>
          </p:cNvPr>
          <p:cNvSpPr/>
          <p:nvPr/>
        </p:nvSpPr>
        <p:spPr>
          <a:xfrm>
            <a:off x="1133299" y="6022452"/>
            <a:ext cx="108825" cy="109032"/>
          </a:xfrm>
          <a:custGeom>
            <a:avLst/>
            <a:gdLst/>
            <a:ahLst/>
            <a:cxnLst/>
            <a:rect l="l" t="t" r="r" b="b"/>
            <a:pathLst>
              <a:path w="525" h="526" fill="none" extrusionOk="0">
                <a:moveTo>
                  <a:pt x="525" y="263"/>
                </a:moveTo>
                <a:cubicBezTo>
                  <a:pt x="525" y="411"/>
                  <a:pt x="411" y="525"/>
                  <a:pt x="262" y="525"/>
                </a:cubicBezTo>
                <a:cubicBezTo>
                  <a:pt x="114" y="525"/>
                  <a:pt x="0" y="411"/>
                  <a:pt x="0" y="263"/>
                </a:cubicBezTo>
                <a:cubicBezTo>
                  <a:pt x="0" y="126"/>
                  <a:pt x="114" y="1"/>
                  <a:pt x="262" y="1"/>
                </a:cubicBezTo>
                <a:cubicBezTo>
                  <a:pt x="411" y="1"/>
                  <a:pt x="525" y="126"/>
                  <a:pt x="525" y="263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49" name="Google Shape;1427;p37">
            <a:extLst>
              <a:ext uri="{FF2B5EF4-FFF2-40B4-BE49-F238E27FC236}">
                <a16:creationId xmlns:a16="http://schemas.microsoft.com/office/drawing/2014/main" id="{40E53C9E-2EA9-36F5-DCB0-E046615CF82A}"/>
              </a:ext>
            </a:extLst>
          </p:cNvPr>
          <p:cNvGrpSpPr/>
          <p:nvPr/>
        </p:nvGrpSpPr>
        <p:grpSpPr>
          <a:xfrm>
            <a:off x="1049131" y="4764581"/>
            <a:ext cx="749346" cy="515875"/>
            <a:chOff x="7771599" y="2296312"/>
            <a:chExt cx="1145264" cy="788438"/>
          </a:xfrm>
        </p:grpSpPr>
        <p:grpSp>
          <p:nvGrpSpPr>
            <p:cNvPr id="50" name="Google Shape;1428;p37">
              <a:extLst>
                <a:ext uri="{FF2B5EF4-FFF2-40B4-BE49-F238E27FC236}">
                  <a16:creationId xmlns:a16="http://schemas.microsoft.com/office/drawing/2014/main" id="{2E1A3666-CB4A-F05D-CD71-20F3F9C9A40C}"/>
                </a:ext>
              </a:extLst>
            </p:cNvPr>
            <p:cNvGrpSpPr/>
            <p:nvPr/>
          </p:nvGrpSpPr>
          <p:grpSpPr>
            <a:xfrm rot="-1567458">
              <a:off x="7829990" y="2321337"/>
              <a:ext cx="1086873" cy="763413"/>
              <a:chOff x="4994125" y="4904500"/>
              <a:chExt cx="1086922" cy="763448"/>
            </a:xfrm>
          </p:grpSpPr>
          <p:sp>
            <p:nvSpPr>
              <p:cNvPr id="77" name="Google Shape;1429;p37">
                <a:extLst>
                  <a:ext uri="{FF2B5EF4-FFF2-40B4-BE49-F238E27FC236}">
                    <a16:creationId xmlns:a16="http://schemas.microsoft.com/office/drawing/2014/main" id="{3526C60C-347D-6C3D-EDC4-A263275FC50D}"/>
                  </a:ext>
                </a:extLst>
              </p:cNvPr>
              <p:cNvSpPr/>
              <p:nvPr/>
            </p:nvSpPr>
            <p:spPr>
              <a:xfrm>
                <a:off x="5129513" y="5418801"/>
                <a:ext cx="359196" cy="101567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958" extrusionOk="0">
                    <a:moveTo>
                      <a:pt x="3365" y="0"/>
                    </a:moveTo>
                    <a:lnTo>
                      <a:pt x="1" y="889"/>
                    </a:lnTo>
                    <a:lnTo>
                      <a:pt x="24" y="958"/>
                    </a:lnTo>
                    <a:lnTo>
                      <a:pt x="3388" y="68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430;p37">
                <a:extLst>
                  <a:ext uri="{FF2B5EF4-FFF2-40B4-BE49-F238E27FC236}">
                    <a16:creationId xmlns:a16="http://schemas.microsoft.com/office/drawing/2014/main" id="{5B7702FE-C2BF-CA19-AF8C-305A208C887E}"/>
                  </a:ext>
                </a:extLst>
              </p:cNvPr>
              <p:cNvSpPr/>
              <p:nvPr/>
            </p:nvSpPr>
            <p:spPr>
              <a:xfrm>
                <a:off x="4994125" y="5426859"/>
                <a:ext cx="240029" cy="182036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717" extrusionOk="0">
                    <a:moveTo>
                      <a:pt x="1133" y="0"/>
                    </a:moveTo>
                    <a:cubicBezTo>
                      <a:pt x="1105" y="0"/>
                      <a:pt x="1078" y="1"/>
                      <a:pt x="1050" y="4"/>
                    </a:cubicBezTo>
                    <a:cubicBezTo>
                      <a:pt x="297" y="84"/>
                      <a:pt x="1" y="1042"/>
                      <a:pt x="594" y="1520"/>
                    </a:cubicBezTo>
                    <a:cubicBezTo>
                      <a:pt x="750" y="1652"/>
                      <a:pt x="943" y="1716"/>
                      <a:pt x="1136" y="1716"/>
                    </a:cubicBezTo>
                    <a:cubicBezTo>
                      <a:pt x="1378" y="1716"/>
                      <a:pt x="1620" y="1615"/>
                      <a:pt x="1791" y="1418"/>
                    </a:cubicBezTo>
                    <a:cubicBezTo>
                      <a:pt x="2263" y="847"/>
                      <a:pt x="1847" y="0"/>
                      <a:pt x="11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431;p37">
                <a:extLst>
                  <a:ext uri="{FF2B5EF4-FFF2-40B4-BE49-F238E27FC236}">
                    <a16:creationId xmlns:a16="http://schemas.microsoft.com/office/drawing/2014/main" id="{07F95B4D-C4BD-2AC1-89DE-8C952E86A4CF}"/>
                  </a:ext>
                </a:extLst>
              </p:cNvPr>
              <p:cNvSpPr/>
              <p:nvPr/>
            </p:nvSpPr>
            <p:spPr>
              <a:xfrm>
                <a:off x="5000168" y="5428449"/>
                <a:ext cx="236001" cy="183839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1734" extrusionOk="0">
                    <a:moveTo>
                      <a:pt x="1073" y="34"/>
                    </a:moveTo>
                    <a:lnTo>
                      <a:pt x="1084" y="46"/>
                    </a:lnTo>
                    <a:cubicBezTo>
                      <a:pt x="1097" y="45"/>
                      <a:pt x="1110" y="45"/>
                      <a:pt x="1124" y="45"/>
                    </a:cubicBezTo>
                    <a:cubicBezTo>
                      <a:pt x="1293" y="45"/>
                      <a:pt x="1460" y="112"/>
                      <a:pt x="1597" y="228"/>
                    </a:cubicBezTo>
                    <a:cubicBezTo>
                      <a:pt x="2225" y="784"/>
                      <a:pt x="1713" y="1658"/>
                      <a:pt x="1057" y="1658"/>
                    </a:cubicBezTo>
                    <a:cubicBezTo>
                      <a:pt x="891" y="1658"/>
                      <a:pt x="716" y="1602"/>
                      <a:pt x="548" y="1471"/>
                    </a:cubicBezTo>
                    <a:cubicBezTo>
                      <a:pt x="1" y="1004"/>
                      <a:pt x="275" y="103"/>
                      <a:pt x="1004" y="34"/>
                    </a:cubicBezTo>
                    <a:close/>
                    <a:moveTo>
                      <a:pt x="1118" y="0"/>
                    </a:moveTo>
                    <a:cubicBezTo>
                      <a:pt x="639" y="0"/>
                      <a:pt x="263" y="377"/>
                      <a:pt x="252" y="844"/>
                    </a:cubicBezTo>
                    <a:cubicBezTo>
                      <a:pt x="240" y="1323"/>
                      <a:pt x="605" y="1711"/>
                      <a:pt x="1073" y="1733"/>
                    </a:cubicBezTo>
                    <a:lnTo>
                      <a:pt x="1153" y="1733"/>
                    </a:lnTo>
                    <a:cubicBezTo>
                      <a:pt x="1620" y="1711"/>
                      <a:pt x="1996" y="1323"/>
                      <a:pt x="1985" y="844"/>
                    </a:cubicBezTo>
                    <a:cubicBezTo>
                      <a:pt x="1974" y="377"/>
                      <a:pt x="1586" y="0"/>
                      <a:pt x="11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432;p37">
                <a:extLst>
                  <a:ext uri="{FF2B5EF4-FFF2-40B4-BE49-F238E27FC236}">
                    <a16:creationId xmlns:a16="http://schemas.microsoft.com/office/drawing/2014/main" id="{2F166BFB-A77E-6B50-6782-2FDA2165F9F5}"/>
                  </a:ext>
                </a:extLst>
              </p:cNvPr>
              <p:cNvSpPr/>
              <p:nvPr/>
            </p:nvSpPr>
            <p:spPr>
              <a:xfrm>
                <a:off x="5274656" y="5129792"/>
                <a:ext cx="320498" cy="234622"/>
              </a:xfrm>
              <a:custGeom>
                <a:avLst/>
                <a:gdLst/>
                <a:ahLst/>
                <a:cxnLst/>
                <a:rect l="l" t="t" r="r" b="b"/>
                <a:pathLst>
                  <a:path w="3023" h="2213" extrusionOk="0">
                    <a:moveTo>
                      <a:pt x="46" y="1"/>
                    </a:moveTo>
                    <a:lnTo>
                      <a:pt x="0" y="58"/>
                    </a:lnTo>
                    <a:lnTo>
                      <a:pt x="2976" y="2213"/>
                    </a:lnTo>
                    <a:lnTo>
                      <a:pt x="3022" y="2156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433;p37">
                <a:extLst>
                  <a:ext uri="{FF2B5EF4-FFF2-40B4-BE49-F238E27FC236}">
                    <a16:creationId xmlns:a16="http://schemas.microsoft.com/office/drawing/2014/main" id="{4621BDB4-569C-3A39-36CC-81D3E0FFB667}"/>
                  </a:ext>
                </a:extLst>
              </p:cNvPr>
              <p:cNvSpPr/>
              <p:nvPr/>
            </p:nvSpPr>
            <p:spPr>
              <a:xfrm>
                <a:off x="5659086" y="5010096"/>
                <a:ext cx="152457" cy="341066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3217" extrusionOk="0">
                    <a:moveTo>
                      <a:pt x="1369" y="1"/>
                    </a:moveTo>
                    <a:lnTo>
                      <a:pt x="0" y="3194"/>
                    </a:lnTo>
                    <a:lnTo>
                      <a:pt x="69" y="3216"/>
                    </a:lnTo>
                    <a:lnTo>
                      <a:pt x="1437" y="24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434;p37">
                <a:extLst>
                  <a:ext uri="{FF2B5EF4-FFF2-40B4-BE49-F238E27FC236}">
                    <a16:creationId xmlns:a16="http://schemas.microsoft.com/office/drawing/2014/main" id="{ACC306E9-6547-2D08-ED8A-3FF459F9C393}"/>
                  </a:ext>
                </a:extLst>
              </p:cNvPr>
              <p:cNvSpPr/>
              <p:nvPr/>
            </p:nvSpPr>
            <p:spPr>
              <a:xfrm>
                <a:off x="5700222" y="5435658"/>
                <a:ext cx="241832" cy="127012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198" extrusionOk="0">
                    <a:moveTo>
                      <a:pt x="34" y="1"/>
                    </a:moveTo>
                    <a:lnTo>
                      <a:pt x="0" y="69"/>
                    </a:lnTo>
                    <a:lnTo>
                      <a:pt x="2246" y="1198"/>
                    </a:lnTo>
                    <a:lnTo>
                      <a:pt x="2281" y="113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435;p37">
                <a:extLst>
                  <a:ext uri="{FF2B5EF4-FFF2-40B4-BE49-F238E27FC236}">
                    <a16:creationId xmlns:a16="http://schemas.microsoft.com/office/drawing/2014/main" id="{4BB16209-29F6-8A5B-422F-A7015D295A45}"/>
                  </a:ext>
                </a:extLst>
              </p:cNvPr>
              <p:cNvSpPr/>
              <p:nvPr/>
            </p:nvSpPr>
            <p:spPr>
              <a:xfrm>
                <a:off x="5447469" y="5234009"/>
                <a:ext cx="344671" cy="305338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2880" extrusionOk="0">
                    <a:moveTo>
                      <a:pt x="1637" y="0"/>
                    </a:moveTo>
                    <a:cubicBezTo>
                      <a:pt x="1472" y="0"/>
                      <a:pt x="1305" y="29"/>
                      <a:pt x="1141" y="90"/>
                    </a:cubicBezTo>
                    <a:cubicBezTo>
                      <a:pt x="389" y="363"/>
                      <a:pt x="1" y="1184"/>
                      <a:pt x="275" y="1925"/>
                    </a:cubicBezTo>
                    <a:cubicBezTo>
                      <a:pt x="489" y="2514"/>
                      <a:pt x="1045" y="2880"/>
                      <a:pt x="1632" y="2880"/>
                    </a:cubicBezTo>
                    <a:cubicBezTo>
                      <a:pt x="1795" y="2880"/>
                      <a:pt x="1961" y="2852"/>
                      <a:pt x="2122" y="2792"/>
                    </a:cubicBezTo>
                    <a:cubicBezTo>
                      <a:pt x="2874" y="2518"/>
                      <a:pt x="3251" y="1686"/>
                      <a:pt x="2977" y="945"/>
                    </a:cubicBezTo>
                    <a:cubicBezTo>
                      <a:pt x="2764" y="358"/>
                      <a:pt x="2218" y="0"/>
                      <a:pt x="16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436;p37">
                <a:extLst>
                  <a:ext uri="{FF2B5EF4-FFF2-40B4-BE49-F238E27FC236}">
                    <a16:creationId xmlns:a16="http://schemas.microsoft.com/office/drawing/2014/main" id="{56522CA4-2A75-0966-B7C5-2A4D149DB299}"/>
                  </a:ext>
                </a:extLst>
              </p:cNvPr>
              <p:cNvSpPr/>
              <p:nvPr/>
            </p:nvSpPr>
            <p:spPr>
              <a:xfrm>
                <a:off x="5433050" y="5230828"/>
                <a:ext cx="363967" cy="313713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2959" extrusionOk="0">
                    <a:moveTo>
                      <a:pt x="1741" y="88"/>
                    </a:moveTo>
                    <a:cubicBezTo>
                      <a:pt x="2245" y="88"/>
                      <a:pt x="2733" y="357"/>
                      <a:pt x="2988" y="827"/>
                    </a:cubicBezTo>
                    <a:cubicBezTo>
                      <a:pt x="3341" y="1499"/>
                      <a:pt x="3090" y="2343"/>
                      <a:pt x="2429" y="2719"/>
                    </a:cubicBezTo>
                    <a:cubicBezTo>
                      <a:pt x="2221" y="2827"/>
                      <a:pt x="1991" y="2885"/>
                      <a:pt x="1761" y="2885"/>
                    </a:cubicBezTo>
                    <a:cubicBezTo>
                      <a:pt x="1625" y="2885"/>
                      <a:pt x="1489" y="2865"/>
                      <a:pt x="1357" y="2822"/>
                    </a:cubicBezTo>
                    <a:cubicBezTo>
                      <a:pt x="160" y="2457"/>
                      <a:pt x="0" y="827"/>
                      <a:pt x="1095" y="245"/>
                    </a:cubicBezTo>
                    <a:cubicBezTo>
                      <a:pt x="1302" y="138"/>
                      <a:pt x="1523" y="88"/>
                      <a:pt x="1741" y="88"/>
                    </a:cubicBezTo>
                    <a:close/>
                    <a:moveTo>
                      <a:pt x="1765" y="0"/>
                    </a:moveTo>
                    <a:cubicBezTo>
                      <a:pt x="1532" y="0"/>
                      <a:pt x="1295" y="56"/>
                      <a:pt x="1072" y="177"/>
                    </a:cubicBezTo>
                    <a:cubicBezTo>
                      <a:pt x="354" y="564"/>
                      <a:pt x="80" y="1454"/>
                      <a:pt x="468" y="2172"/>
                    </a:cubicBezTo>
                    <a:cubicBezTo>
                      <a:pt x="650" y="2514"/>
                      <a:pt x="958" y="2776"/>
                      <a:pt x="1334" y="2891"/>
                    </a:cubicBezTo>
                    <a:cubicBezTo>
                      <a:pt x="1471" y="2925"/>
                      <a:pt x="1619" y="2948"/>
                      <a:pt x="1768" y="2948"/>
                    </a:cubicBezTo>
                    <a:lnTo>
                      <a:pt x="1768" y="2959"/>
                    </a:lnTo>
                    <a:cubicBezTo>
                      <a:pt x="2725" y="2959"/>
                      <a:pt x="3432" y="2047"/>
                      <a:pt x="3193" y="1123"/>
                    </a:cubicBezTo>
                    <a:cubicBezTo>
                      <a:pt x="3025" y="435"/>
                      <a:pt x="2413" y="0"/>
                      <a:pt x="17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437;p37">
                <a:extLst>
                  <a:ext uri="{FF2B5EF4-FFF2-40B4-BE49-F238E27FC236}">
                    <a16:creationId xmlns:a16="http://schemas.microsoft.com/office/drawing/2014/main" id="{DFE03DE6-6891-57F1-E67E-8EAD69E3C84B}"/>
                  </a:ext>
                </a:extLst>
              </p:cNvPr>
              <p:cNvSpPr/>
              <p:nvPr/>
            </p:nvSpPr>
            <p:spPr>
              <a:xfrm>
                <a:off x="5718352" y="4907363"/>
                <a:ext cx="214903" cy="18161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713" extrusionOk="0">
                    <a:moveTo>
                      <a:pt x="950" y="1"/>
                    </a:moveTo>
                    <a:cubicBezTo>
                      <a:pt x="886" y="1"/>
                      <a:pt x="820" y="8"/>
                      <a:pt x="753" y="23"/>
                    </a:cubicBezTo>
                    <a:cubicBezTo>
                      <a:pt x="297" y="126"/>
                      <a:pt x="0" y="582"/>
                      <a:pt x="103" y="1038"/>
                    </a:cubicBezTo>
                    <a:cubicBezTo>
                      <a:pt x="189" y="1471"/>
                      <a:pt x="563" y="1713"/>
                      <a:pt x="941" y="1713"/>
                    </a:cubicBezTo>
                    <a:cubicBezTo>
                      <a:pt x="1211" y="1713"/>
                      <a:pt x="1483" y="1589"/>
                      <a:pt x="1654" y="1323"/>
                    </a:cubicBezTo>
                    <a:cubicBezTo>
                      <a:pt x="2027" y="733"/>
                      <a:pt x="1590" y="1"/>
                      <a:pt x="95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438;p37">
                <a:extLst>
                  <a:ext uri="{FF2B5EF4-FFF2-40B4-BE49-F238E27FC236}">
                    <a16:creationId xmlns:a16="http://schemas.microsoft.com/office/drawing/2014/main" id="{E7B8826B-455F-A31A-2F9A-6D37A1758FAF}"/>
                  </a:ext>
                </a:extLst>
              </p:cNvPr>
              <p:cNvSpPr/>
              <p:nvPr/>
            </p:nvSpPr>
            <p:spPr>
              <a:xfrm>
                <a:off x="5690469" y="4904500"/>
                <a:ext cx="244376" cy="186701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761" extrusionOk="0">
                    <a:moveTo>
                      <a:pt x="1137" y="69"/>
                    </a:moveTo>
                    <a:cubicBezTo>
                      <a:pt x="1153" y="69"/>
                      <a:pt x="1170" y="70"/>
                      <a:pt x="1187" y="73"/>
                    </a:cubicBezTo>
                    <a:cubicBezTo>
                      <a:pt x="2156" y="73"/>
                      <a:pt x="2304" y="1464"/>
                      <a:pt x="1358" y="1670"/>
                    </a:cubicBezTo>
                    <a:cubicBezTo>
                      <a:pt x="1298" y="1684"/>
                      <a:pt x="1238" y="1691"/>
                      <a:pt x="1179" y="1691"/>
                    </a:cubicBezTo>
                    <a:cubicBezTo>
                      <a:pt x="811" y="1691"/>
                      <a:pt x="479" y="1427"/>
                      <a:pt x="400" y="1054"/>
                    </a:cubicBezTo>
                    <a:cubicBezTo>
                      <a:pt x="297" y="621"/>
                      <a:pt x="571" y="176"/>
                      <a:pt x="1016" y="85"/>
                    </a:cubicBezTo>
                    <a:cubicBezTo>
                      <a:pt x="1056" y="77"/>
                      <a:pt x="1096" y="69"/>
                      <a:pt x="1137" y="69"/>
                    </a:cubicBezTo>
                    <a:close/>
                    <a:moveTo>
                      <a:pt x="1184" y="0"/>
                    </a:moveTo>
                    <a:cubicBezTo>
                      <a:pt x="1155" y="0"/>
                      <a:pt x="1125" y="2"/>
                      <a:pt x="1096" y="5"/>
                    </a:cubicBezTo>
                    <a:cubicBezTo>
                      <a:pt x="1" y="130"/>
                      <a:pt x="69" y="1761"/>
                      <a:pt x="1187" y="1761"/>
                    </a:cubicBezTo>
                    <a:cubicBezTo>
                      <a:pt x="1255" y="1761"/>
                      <a:pt x="1312" y="1761"/>
                      <a:pt x="1381" y="1749"/>
                    </a:cubicBezTo>
                    <a:cubicBezTo>
                      <a:pt x="1837" y="1647"/>
                      <a:pt x="2133" y="1202"/>
                      <a:pt x="2065" y="746"/>
                    </a:cubicBezTo>
                    <a:cubicBezTo>
                      <a:pt x="1990" y="308"/>
                      <a:pt x="1615" y="0"/>
                      <a:pt x="11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439;p37">
                <a:extLst>
                  <a:ext uri="{FF2B5EF4-FFF2-40B4-BE49-F238E27FC236}">
                    <a16:creationId xmlns:a16="http://schemas.microsoft.com/office/drawing/2014/main" id="{6ABB339C-E2C0-15E3-B4E4-55DF9DBD9BF7}"/>
                  </a:ext>
                </a:extLst>
              </p:cNvPr>
              <p:cNvSpPr/>
              <p:nvPr/>
            </p:nvSpPr>
            <p:spPr>
              <a:xfrm>
                <a:off x="5156125" y="5035858"/>
                <a:ext cx="195289" cy="169102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1595" extrusionOk="0">
                    <a:moveTo>
                      <a:pt x="918" y="0"/>
                    </a:moveTo>
                    <a:cubicBezTo>
                      <a:pt x="793" y="0"/>
                      <a:pt x="663" y="31"/>
                      <a:pt x="537" y="100"/>
                    </a:cubicBezTo>
                    <a:cubicBezTo>
                      <a:pt x="149" y="305"/>
                      <a:pt x="1" y="784"/>
                      <a:pt x="206" y="1172"/>
                    </a:cubicBezTo>
                    <a:cubicBezTo>
                      <a:pt x="362" y="1458"/>
                      <a:pt x="639" y="1595"/>
                      <a:pt x="914" y="1595"/>
                    </a:cubicBezTo>
                    <a:cubicBezTo>
                      <a:pt x="1242" y="1595"/>
                      <a:pt x="1565" y="1401"/>
                      <a:pt x="1677" y="1035"/>
                    </a:cubicBezTo>
                    <a:cubicBezTo>
                      <a:pt x="1841" y="488"/>
                      <a:pt x="1416" y="0"/>
                      <a:pt x="9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440;p37">
                <a:extLst>
                  <a:ext uri="{FF2B5EF4-FFF2-40B4-BE49-F238E27FC236}">
                    <a16:creationId xmlns:a16="http://schemas.microsoft.com/office/drawing/2014/main" id="{2A365C54-4304-6452-0F9F-C1C63E9289FB}"/>
                  </a:ext>
                </a:extLst>
              </p:cNvPr>
              <p:cNvSpPr/>
              <p:nvPr/>
            </p:nvSpPr>
            <p:spPr>
              <a:xfrm>
                <a:off x="5130786" y="5031300"/>
                <a:ext cx="248829" cy="177159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671" extrusionOk="0">
                    <a:moveTo>
                      <a:pt x="1104" y="84"/>
                    </a:moveTo>
                    <a:cubicBezTo>
                      <a:pt x="1120" y="84"/>
                      <a:pt x="1136" y="84"/>
                      <a:pt x="1152" y="86"/>
                    </a:cubicBezTo>
                    <a:cubicBezTo>
                      <a:pt x="1232" y="86"/>
                      <a:pt x="1300" y="86"/>
                      <a:pt x="1380" y="109"/>
                    </a:cubicBezTo>
                    <a:cubicBezTo>
                      <a:pt x="1779" y="234"/>
                      <a:pt x="2007" y="656"/>
                      <a:pt x="1882" y="1067"/>
                    </a:cubicBezTo>
                    <a:cubicBezTo>
                      <a:pt x="1784" y="1404"/>
                      <a:pt x="1475" y="1603"/>
                      <a:pt x="1155" y="1603"/>
                    </a:cubicBezTo>
                    <a:cubicBezTo>
                      <a:pt x="988" y="1603"/>
                      <a:pt x="818" y="1549"/>
                      <a:pt x="673" y="1431"/>
                    </a:cubicBezTo>
                    <a:cubicBezTo>
                      <a:pt x="251" y="1089"/>
                      <a:pt x="320" y="428"/>
                      <a:pt x="799" y="166"/>
                    </a:cubicBezTo>
                    <a:cubicBezTo>
                      <a:pt x="898" y="116"/>
                      <a:pt x="997" y="84"/>
                      <a:pt x="1104" y="84"/>
                    </a:cubicBezTo>
                    <a:close/>
                    <a:moveTo>
                      <a:pt x="1181" y="0"/>
                    </a:moveTo>
                    <a:cubicBezTo>
                      <a:pt x="1110" y="0"/>
                      <a:pt x="1036" y="9"/>
                      <a:pt x="958" y="29"/>
                    </a:cubicBezTo>
                    <a:cubicBezTo>
                      <a:pt x="0" y="268"/>
                      <a:pt x="171" y="1671"/>
                      <a:pt x="1152" y="1671"/>
                    </a:cubicBezTo>
                    <a:cubicBezTo>
                      <a:pt x="1289" y="1671"/>
                      <a:pt x="1426" y="1637"/>
                      <a:pt x="1551" y="1580"/>
                    </a:cubicBezTo>
                    <a:cubicBezTo>
                      <a:pt x="2347" y="1150"/>
                      <a:pt x="1979" y="0"/>
                      <a:pt x="11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441;p37">
                <a:extLst>
                  <a:ext uri="{FF2B5EF4-FFF2-40B4-BE49-F238E27FC236}">
                    <a16:creationId xmlns:a16="http://schemas.microsoft.com/office/drawing/2014/main" id="{0F1A8D4D-5A52-FE89-0C54-7A31AED65540}"/>
                  </a:ext>
                </a:extLst>
              </p:cNvPr>
              <p:cNvSpPr/>
              <p:nvPr/>
            </p:nvSpPr>
            <p:spPr>
              <a:xfrm>
                <a:off x="5858511" y="5483049"/>
                <a:ext cx="209177" cy="181188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709" extrusionOk="0">
                    <a:moveTo>
                      <a:pt x="977" y="1"/>
                    </a:moveTo>
                    <a:cubicBezTo>
                      <a:pt x="839" y="1"/>
                      <a:pt x="697" y="35"/>
                      <a:pt x="560" y="112"/>
                    </a:cubicBezTo>
                    <a:cubicBezTo>
                      <a:pt x="149" y="329"/>
                      <a:pt x="1" y="831"/>
                      <a:pt x="218" y="1253"/>
                    </a:cubicBezTo>
                    <a:cubicBezTo>
                      <a:pt x="379" y="1560"/>
                      <a:pt x="677" y="1708"/>
                      <a:pt x="973" y="1708"/>
                    </a:cubicBezTo>
                    <a:cubicBezTo>
                      <a:pt x="1324" y="1708"/>
                      <a:pt x="1674" y="1500"/>
                      <a:pt x="1791" y="1104"/>
                    </a:cubicBezTo>
                    <a:cubicBezTo>
                      <a:pt x="1973" y="524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442;p37">
                <a:extLst>
                  <a:ext uri="{FF2B5EF4-FFF2-40B4-BE49-F238E27FC236}">
                    <a16:creationId xmlns:a16="http://schemas.microsoft.com/office/drawing/2014/main" id="{7E535E1F-9FE7-69E6-02DE-E9027240CA12}"/>
                  </a:ext>
                </a:extLst>
              </p:cNvPr>
              <p:cNvSpPr/>
              <p:nvPr/>
            </p:nvSpPr>
            <p:spPr>
              <a:xfrm>
                <a:off x="5833702" y="5479763"/>
                <a:ext cx="247345" cy="188186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1775" extrusionOk="0">
                    <a:moveTo>
                      <a:pt x="1204" y="75"/>
                    </a:moveTo>
                    <a:cubicBezTo>
                      <a:pt x="2048" y="75"/>
                      <a:pt x="2333" y="1204"/>
                      <a:pt x="1580" y="1603"/>
                    </a:cubicBezTo>
                    <a:cubicBezTo>
                      <a:pt x="1439" y="1679"/>
                      <a:pt x="1302" y="1712"/>
                      <a:pt x="1174" y="1712"/>
                    </a:cubicBezTo>
                    <a:cubicBezTo>
                      <a:pt x="435" y="1712"/>
                      <a:pt x="0" y="604"/>
                      <a:pt x="816" y="166"/>
                    </a:cubicBezTo>
                    <a:cubicBezTo>
                      <a:pt x="930" y="109"/>
                      <a:pt x="1067" y="75"/>
                      <a:pt x="1204" y="75"/>
                    </a:cubicBezTo>
                    <a:close/>
                    <a:moveTo>
                      <a:pt x="1201" y="0"/>
                    </a:moveTo>
                    <a:cubicBezTo>
                      <a:pt x="1060" y="0"/>
                      <a:pt x="916" y="35"/>
                      <a:pt x="782" y="109"/>
                    </a:cubicBezTo>
                    <a:cubicBezTo>
                      <a:pt x="577" y="212"/>
                      <a:pt x="417" y="406"/>
                      <a:pt x="349" y="634"/>
                    </a:cubicBezTo>
                    <a:cubicBezTo>
                      <a:pt x="281" y="850"/>
                      <a:pt x="303" y="1101"/>
                      <a:pt x="417" y="1307"/>
                    </a:cubicBezTo>
                    <a:cubicBezTo>
                      <a:pt x="566" y="1592"/>
                      <a:pt x="873" y="1774"/>
                      <a:pt x="1204" y="1774"/>
                    </a:cubicBezTo>
                    <a:cubicBezTo>
                      <a:pt x="1341" y="1774"/>
                      <a:pt x="1489" y="1740"/>
                      <a:pt x="1615" y="1671"/>
                    </a:cubicBezTo>
                    <a:cubicBezTo>
                      <a:pt x="2048" y="1443"/>
                      <a:pt x="2208" y="907"/>
                      <a:pt x="1980" y="474"/>
                    </a:cubicBezTo>
                    <a:cubicBezTo>
                      <a:pt x="1822" y="175"/>
                      <a:pt x="1517" y="0"/>
                      <a:pt x="120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443;p37">
                <a:extLst>
                  <a:ext uri="{FF2B5EF4-FFF2-40B4-BE49-F238E27FC236}">
                    <a16:creationId xmlns:a16="http://schemas.microsoft.com/office/drawing/2014/main" id="{4169CBB2-3D53-5A01-2DB7-2DE23DAA2FEE}"/>
                  </a:ext>
                </a:extLst>
              </p:cNvPr>
              <p:cNvSpPr/>
              <p:nvPr/>
            </p:nvSpPr>
            <p:spPr>
              <a:xfrm>
                <a:off x="5492210" y="5307481"/>
                <a:ext cx="47285" cy="15489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461" extrusionOk="0">
                    <a:moveTo>
                      <a:pt x="343" y="1"/>
                    </a:moveTo>
                    <a:lnTo>
                      <a:pt x="343" y="1"/>
                    </a:lnTo>
                    <a:cubicBezTo>
                      <a:pt x="1" y="434"/>
                      <a:pt x="24" y="1050"/>
                      <a:pt x="389" y="1461"/>
                    </a:cubicBezTo>
                    <a:lnTo>
                      <a:pt x="446" y="1415"/>
                    </a:lnTo>
                    <a:cubicBezTo>
                      <a:pt x="103" y="1027"/>
                      <a:pt x="81" y="457"/>
                      <a:pt x="400" y="47"/>
                    </a:cubicBezTo>
                    <a:lnTo>
                      <a:pt x="34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444;p37">
                <a:extLst>
                  <a:ext uri="{FF2B5EF4-FFF2-40B4-BE49-F238E27FC236}">
                    <a16:creationId xmlns:a16="http://schemas.microsoft.com/office/drawing/2014/main" id="{53DBF2A7-FAAD-6A17-0759-358AA403417B}"/>
                  </a:ext>
                </a:extLst>
              </p:cNvPr>
              <p:cNvSpPr/>
              <p:nvPr/>
            </p:nvSpPr>
            <p:spPr>
              <a:xfrm>
                <a:off x="5553914" y="5473189"/>
                <a:ext cx="30322" cy="1823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2" extrusionOk="0">
                    <a:moveTo>
                      <a:pt x="46" y="0"/>
                    </a:moveTo>
                    <a:lnTo>
                      <a:pt x="0" y="46"/>
                    </a:lnTo>
                    <a:cubicBezTo>
                      <a:pt x="80" y="126"/>
                      <a:pt x="183" y="171"/>
                      <a:pt x="285" y="171"/>
                    </a:cubicBezTo>
                    <a:lnTo>
                      <a:pt x="285" y="103"/>
                    </a:lnTo>
                    <a:cubicBezTo>
                      <a:pt x="194" y="103"/>
                      <a:pt x="114" y="57"/>
                      <a:pt x="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445;p37">
                <a:extLst>
                  <a:ext uri="{FF2B5EF4-FFF2-40B4-BE49-F238E27FC236}">
                    <a16:creationId xmlns:a16="http://schemas.microsoft.com/office/drawing/2014/main" id="{6898483A-B0D4-F122-C1F5-E55F479EEC53}"/>
                  </a:ext>
                </a:extLst>
              </p:cNvPr>
              <p:cNvSpPr/>
              <p:nvPr/>
            </p:nvSpPr>
            <p:spPr>
              <a:xfrm>
                <a:off x="5751006" y="4970232"/>
                <a:ext cx="32654" cy="65414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17" extrusionOk="0">
                    <a:moveTo>
                      <a:pt x="68" y="1"/>
                    </a:moveTo>
                    <a:lnTo>
                      <a:pt x="68" y="1"/>
                    </a:lnTo>
                    <a:cubicBezTo>
                      <a:pt x="0" y="229"/>
                      <a:pt x="80" y="480"/>
                      <a:pt x="262" y="616"/>
                    </a:cubicBezTo>
                    <a:lnTo>
                      <a:pt x="308" y="559"/>
                    </a:lnTo>
                    <a:cubicBezTo>
                      <a:pt x="148" y="434"/>
                      <a:pt x="80" y="229"/>
                      <a:pt x="137" y="23"/>
                    </a:cubicBez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446;p37">
                <a:extLst>
                  <a:ext uri="{FF2B5EF4-FFF2-40B4-BE49-F238E27FC236}">
                    <a16:creationId xmlns:a16="http://schemas.microsoft.com/office/drawing/2014/main" id="{991BEBD9-F557-CF77-D576-780884877197}"/>
                  </a:ext>
                </a:extLst>
              </p:cNvPr>
              <p:cNvSpPr/>
              <p:nvPr/>
            </p:nvSpPr>
            <p:spPr>
              <a:xfrm>
                <a:off x="5807727" y="5041583"/>
                <a:ext cx="40076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38" extrusionOk="0">
                    <a:moveTo>
                      <a:pt x="343" y="0"/>
                    </a:moveTo>
                    <a:cubicBezTo>
                      <a:pt x="277" y="44"/>
                      <a:pt x="207" y="65"/>
                      <a:pt x="138" y="65"/>
                    </a:cubicBezTo>
                    <a:cubicBezTo>
                      <a:pt x="99" y="65"/>
                      <a:pt x="61" y="58"/>
                      <a:pt x="24" y="46"/>
                    </a:cubicBezTo>
                    <a:lnTo>
                      <a:pt x="1" y="114"/>
                    </a:lnTo>
                    <a:cubicBezTo>
                      <a:pt x="47" y="126"/>
                      <a:pt x="92" y="137"/>
                      <a:pt x="149" y="137"/>
                    </a:cubicBezTo>
                    <a:cubicBezTo>
                      <a:pt x="229" y="137"/>
                      <a:pt x="309" y="114"/>
                      <a:pt x="377" y="69"/>
                    </a:cubicBezTo>
                    <a:lnTo>
                      <a:pt x="343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447;p37">
                <a:extLst>
                  <a:ext uri="{FF2B5EF4-FFF2-40B4-BE49-F238E27FC236}">
                    <a16:creationId xmlns:a16="http://schemas.microsoft.com/office/drawing/2014/main" id="{3D3383BE-A937-219B-0476-A3BC4850D78B}"/>
                  </a:ext>
                </a:extLst>
              </p:cNvPr>
              <p:cNvSpPr/>
              <p:nvPr/>
            </p:nvSpPr>
            <p:spPr>
              <a:xfrm>
                <a:off x="5868265" y="4995677"/>
                <a:ext cx="16963" cy="35093"/>
              </a:xfrm>
              <a:custGeom>
                <a:avLst/>
                <a:gdLst/>
                <a:ahLst/>
                <a:cxnLst/>
                <a:rect l="l" t="t" r="r" b="b"/>
                <a:pathLst>
                  <a:path w="160" h="331" extrusionOk="0">
                    <a:moveTo>
                      <a:pt x="80" y="0"/>
                    </a:moveTo>
                    <a:cubicBezTo>
                      <a:pt x="91" y="103"/>
                      <a:pt x="57" y="205"/>
                      <a:pt x="0" y="285"/>
                    </a:cubicBezTo>
                    <a:lnTo>
                      <a:pt x="57" y="331"/>
                    </a:lnTo>
                    <a:cubicBezTo>
                      <a:pt x="126" y="240"/>
                      <a:pt x="160" y="125"/>
                      <a:pt x="14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448;p37">
                <a:extLst>
                  <a:ext uri="{FF2B5EF4-FFF2-40B4-BE49-F238E27FC236}">
                    <a16:creationId xmlns:a16="http://schemas.microsoft.com/office/drawing/2014/main" id="{DB3F6228-158A-6400-6ACD-3927DE8F6E94}"/>
                  </a:ext>
                </a:extLst>
              </p:cNvPr>
              <p:cNvSpPr/>
              <p:nvPr/>
            </p:nvSpPr>
            <p:spPr>
              <a:xfrm>
                <a:off x="5192384" y="5105619"/>
                <a:ext cx="19508" cy="46013"/>
              </a:xfrm>
              <a:custGeom>
                <a:avLst/>
                <a:gdLst/>
                <a:ahLst/>
                <a:cxnLst/>
                <a:rect l="l" t="t" r="r" b="b"/>
                <a:pathLst>
                  <a:path w="184" h="434" extrusionOk="0">
                    <a:moveTo>
                      <a:pt x="69" y="1"/>
                    </a:moveTo>
                    <a:lnTo>
                      <a:pt x="1" y="12"/>
                    </a:lnTo>
                    <a:cubicBezTo>
                      <a:pt x="12" y="160"/>
                      <a:pt x="58" y="297"/>
                      <a:pt x="115" y="434"/>
                    </a:cubicBezTo>
                    <a:lnTo>
                      <a:pt x="183" y="400"/>
                    </a:lnTo>
                    <a:cubicBezTo>
                      <a:pt x="126" y="274"/>
                      <a:pt x="92" y="138"/>
                      <a:pt x="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1449;p37">
                <a:extLst>
                  <a:ext uri="{FF2B5EF4-FFF2-40B4-BE49-F238E27FC236}">
                    <a16:creationId xmlns:a16="http://schemas.microsoft.com/office/drawing/2014/main" id="{46A59BD9-DCA7-31E4-1601-D5C3F1F93372}"/>
                  </a:ext>
                </a:extLst>
              </p:cNvPr>
              <p:cNvSpPr/>
              <p:nvPr/>
            </p:nvSpPr>
            <p:spPr>
              <a:xfrm>
                <a:off x="5225038" y="5167323"/>
                <a:ext cx="47285" cy="1092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03" extrusionOk="0">
                    <a:moveTo>
                      <a:pt x="35" y="0"/>
                    </a:moveTo>
                    <a:lnTo>
                      <a:pt x="1" y="69"/>
                    </a:lnTo>
                    <a:cubicBezTo>
                      <a:pt x="69" y="91"/>
                      <a:pt x="138" y="103"/>
                      <a:pt x="217" y="103"/>
                    </a:cubicBezTo>
                    <a:cubicBezTo>
                      <a:pt x="297" y="103"/>
                      <a:pt x="377" y="91"/>
                      <a:pt x="446" y="69"/>
                    </a:cubicBezTo>
                    <a:lnTo>
                      <a:pt x="411" y="0"/>
                    </a:lnTo>
                    <a:cubicBezTo>
                      <a:pt x="354" y="23"/>
                      <a:pt x="289" y="34"/>
                      <a:pt x="223" y="34"/>
                    </a:cubicBezTo>
                    <a:cubicBezTo>
                      <a:pt x="158" y="34"/>
                      <a:pt x="92" y="23"/>
                      <a:pt x="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1450;p37">
                <a:extLst>
                  <a:ext uri="{FF2B5EF4-FFF2-40B4-BE49-F238E27FC236}">
                    <a16:creationId xmlns:a16="http://schemas.microsoft.com/office/drawing/2014/main" id="{A0738482-A8BC-1F94-3BF0-38D15782B2E8}"/>
                  </a:ext>
                </a:extLst>
              </p:cNvPr>
              <p:cNvSpPr/>
              <p:nvPr/>
            </p:nvSpPr>
            <p:spPr>
              <a:xfrm>
                <a:off x="5046181" y="5521534"/>
                <a:ext cx="90753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71" extrusionOk="0">
                    <a:moveTo>
                      <a:pt x="69" y="0"/>
                    </a:moveTo>
                    <a:lnTo>
                      <a:pt x="0" y="23"/>
                    </a:lnTo>
                    <a:cubicBezTo>
                      <a:pt x="46" y="206"/>
                      <a:pt x="160" y="365"/>
                      <a:pt x="308" y="479"/>
                    </a:cubicBezTo>
                    <a:cubicBezTo>
                      <a:pt x="399" y="536"/>
                      <a:pt x="513" y="570"/>
                      <a:pt x="627" y="570"/>
                    </a:cubicBezTo>
                    <a:cubicBezTo>
                      <a:pt x="707" y="570"/>
                      <a:pt x="787" y="548"/>
                      <a:pt x="855" y="513"/>
                    </a:cubicBezTo>
                    <a:lnTo>
                      <a:pt x="821" y="456"/>
                    </a:lnTo>
                    <a:cubicBezTo>
                      <a:pt x="760" y="485"/>
                      <a:pt x="692" y="500"/>
                      <a:pt x="624" y="500"/>
                    </a:cubicBezTo>
                    <a:cubicBezTo>
                      <a:pt x="529" y="500"/>
                      <a:pt x="434" y="471"/>
                      <a:pt x="354" y="411"/>
                    </a:cubicBezTo>
                    <a:cubicBezTo>
                      <a:pt x="205" y="320"/>
                      <a:pt x="114" y="171"/>
                      <a:pt x="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1451;p37">
                <a:extLst>
                  <a:ext uri="{FF2B5EF4-FFF2-40B4-BE49-F238E27FC236}">
                    <a16:creationId xmlns:a16="http://schemas.microsoft.com/office/drawing/2014/main" id="{390B43F0-356A-202A-2369-1F0491C82485}"/>
                  </a:ext>
                </a:extLst>
              </p:cNvPr>
              <p:cNvSpPr/>
              <p:nvPr/>
            </p:nvSpPr>
            <p:spPr>
              <a:xfrm>
                <a:off x="5523698" y="5366746"/>
                <a:ext cx="25445" cy="5937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60" extrusionOk="0">
                    <a:moveTo>
                      <a:pt x="23" y="1"/>
                    </a:moveTo>
                    <a:cubicBezTo>
                      <a:pt x="0" y="206"/>
                      <a:pt x="57" y="400"/>
                      <a:pt x="171" y="559"/>
                    </a:cubicBezTo>
                    <a:lnTo>
                      <a:pt x="240" y="514"/>
                    </a:lnTo>
                    <a:cubicBezTo>
                      <a:pt x="126" y="366"/>
                      <a:pt x="80" y="183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452;p37">
                <a:extLst>
                  <a:ext uri="{FF2B5EF4-FFF2-40B4-BE49-F238E27FC236}">
                    <a16:creationId xmlns:a16="http://schemas.microsoft.com/office/drawing/2014/main" id="{203FE616-6195-C46A-EAAF-C586737F8E49}"/>
                  </a:ext>
                </a:extLst>
              </p:cNvPr>
              <p:cNvSpPr/>
              <p:nvPr/>
            </p:nvSpPr>
            <p:spPr>
              <a:xfrm>
                <a:off x="5899647" y="5496090"/>
                <a:ext cx="61810" cy="72624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5" extrusionOk="0">
                    <a:moveTo>
                      <a:pt x="571" y="1"/>
                    </a:moveTo>
                    <a:cubicBezTo>
                      <a:pt x="251" y="81"/>
                      <a:pt x="23" y="366"/>
                      <a:pt x="1" y="685"/>
                    </a:cubicBezTo>
                    <a:lnTo>
                      <a:pt x="69" y="685"/>
                    </a:lnTo>
                    <a:cubicBezTo>
                      <a:pt x="92" y="389"/>
                      <a:pt x="297" y="149"/>
                      <a:pt x="582" y="69"/>
                    </a:cubicBezTo>
                    <a:lnTo>
                      <a:pt x="57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453;p37">
                <a:extLst>
                  <a:ext uri="{FF2B5EF4-FFF2-40B4-BE49-F238E27FC236}">
                    <a16:creationId xmlns:a16="http://schemas.microsoft.com/office/drawing/2014/main" id="{C16A8198-14ED-9856-3911-5E744DAC506E}"/>
                  </a:ext>
                </a:extLst>
              </p:cNvPr>
              <p:cNvSpPr/>
              <p:nvPr/>
            </p:nvSpPr>
            <p:spPr>
              <a:xfrm>
                <a:off x="5899647" y="5591613"/>
                <a:ext cx="25551" cy="4124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89" extrusionOk="0">
                    <a:moveTo>
                      <a:pt x="12" y="1"/>
                    </a:moveTo>
                    <a:cubicBezTo>
                      <a:pt x="1" y="149"/>
                      <a:pt x="80" y="297"/>
                      <a:pt x="206" y="388"/>
                    </a:cubicBezTo>
                    <a:lnTo>
                      <a:pt x="240" y="331"/>
                    </a:lnTo>
                    <a:cubicBezTo>
                      <a:pt x="137" y="252"/>
                      <a:pt x="80" y="126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" name="Google Shape;1454;p37">
              <a:extLst>
                <a:ext uri="{FF2B5EF4-FFF2-40B4-BE49-F238E27FC236}">
                  <a16:creationId xmlns:a16="http://schemas.microsoft.com/office/drawing/2014/main" id="{B95B7ED0-E3E0-323A-9179-0CD33AC2D6FD}"/>
                </a:ext>
              </a:extLst>
            </p:cNvPr>
            <p:cNvGrpSpPr/>
            <p:nvPr/>
          </p:nvGrpSpPr>
          <p:grpSpPr>
            <a:xfrm rot="-1567458">
              <a:off x="7771599" y="2296312"/>
              <a:ext cx="1086873" cy="763414"/>
              <a:chOff x="4994125" y="4904500"/>
              <a:chExt cx="1086922" cy="763449"/>
            </a:xfrm>
          </p:grpSpPr>
          <p:sp>
            <p:nvSpPr>
              <p:cNvPr id="52" name="Google Shape;1455;p37">
                <a:extLst>
                  <a:ext uri="{FF2B5EF4-FFF2-40B4-BE49-F238E27FC236}">
                    <a16:creationId xmlns:a16="http://schemas.microsoft.com/office/drawing/2014/main" id="{14C465D8-1D0F-C208-6CB4-42BCEE7ED159}"/>
                  </a:ext>
                </a:extLst>
              </p:cNvPr>
              <p:cNvSpPr/>
              <p:nvPr/>
            </p:nvSpPr>
            <p:spPr>
              <a:xfrm>
                <a:off x="5129513" y="5418801"/>
                <a:ext cx="359196" cy="101567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958" extrusionOk="0">
                    <a:moveTo>
                      <a:pt x="3365" y="0"/>
                    </a:moveTo>
                    <a:lnTo>
                      <a:pt x="1" y="889"/>
                    </a:lnTo>
                    <a:lnTo>
                      <a:pt x="24" y="958"/>
                    </a:lnTo>
                    <a:lnTo>
                      <a:pt x="3388" y="68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1456;p37">
                <a:extLst>
                  <a:ext uri="{FF2B5EF4-FFF2-40B4-BE49-F238E27FC236}">
                    <a16:creationId xmlns:a16="http://schemas.microsoft.com/office/drawing/2014/main" id="{C0030592-56A1-DA4B-5C35-6CE41293A22C}"/>
                  </a:ext>
                </a:extLst>
              </p:cNvPr>
              <p:cNvSpPr/>
              <p:nvPr/>
            </p:nvSpPr>
            <p:spPr>
              <a:xfrm>
                <a:off x="4994125" y="5426859"/>
                <a:ext cx="240029" cy="182036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717" extrusionOk="0">
                    <a:moveTo>
                      <a:pt x="1133" y="0"/>
                    </a:moveTo>
                    <a:cubicBezTo>
                      <a:pt x="1105" y="0"/>
                      <a:pt x="1078" y="1"/>
                      <a:pt x="1050" y="4"/>
                    </a:cubicBezTo>
                    <a:cubicBezTo>
                      <a:pt x="297" y="84"/>
                      <a:pt x="1" y="1042"/>
                      <a:pt x="594" y="1520"/>
                    </a:cubicBezTo>
                    <a:cubicBezTo>
                      <a:pt x="750" y="1652"/>
                      <a:pt x="943" y="1716"/>
                      <a:pt x="1136" y="1716"/>
                    </a:cubicBezTo>
                    <a:cubicBezTo>
                      <a:pt x="1378" y="1716"/>
                      <a:pt x="1620" y="1615"/>
                      <a:pt x="1791" y="1418"/>
                    </a:cubicBezTo>
                    <a:cubicBezTo>
                      <a:pt x="2263" y="847"/>
                      <a:pt x="1847" y="0"/>
                      <a:pt x="1133" y="0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1457;p37">
                <a:extLst>
                  <a:ext uri="{FF2B5EF4-FFF2-40B4-BE49-F238E27FC236}">
                    <a16:creationId xmlns:a16="http://schemas.microsoft.com/office/drawing/2014/main" id="{33CC4A10-5563-86F9-BDB1-2F51593BE5D4}"/>
                  </a:ext>
                </a:extLst>
              </p:cNvPr>
              <p:cNvSpPr/>
              <p:nvPr/>
            </p:nvSpPr>
            <p:spPr>
              <a:xfrm>
                <a:off x="5000168" y="5428449"/>
                <a:ext cx="236001" cy="183839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1734" extrusionOk="0">
                    <a:moveTo>
                      <a:pt x="1073" y="34"/>
                    </a:moveTo>
                    <a:lnTo>
                      <a:pt x="1084" y="46"/>
                    </a:lnTo>
                    <a:cubicBezTo>
                      <a:pt x="1097" y="45"/>
                      <a:pt x="1110" y="45"/>
                      <a:pt x="1124" y="45"/>
                    </a:cubicBezTo>
                    <a:cubicBezTo>
                      <a:pt x="1293" y="45"/>
                      <a:pt x="1460" y="112"/>
                      <a:pt x="1597" y="228"/>
                    </a:cubicBezTo>
                    <a:cubicBezTo>
                      <a:pt x="2225" y="784"/>
                      <a:pt x="1713" y="1658"/>
                      <a:pt x="1057" y="1658"/>
                    </a:cubicBezTo>
                    <a:cubicBezTo>
                      <a:pt x="891" y="1658"/>
                      <a:pt x="716" y="1602"/>
                      <a:pt x="548" y="1471"/>
                    </a:cubicBezTo>
                    <a:cubicBezTo>
                      <a:pt x="1" y="1004"/>
                      <a:pt x="275" y="103"/>
                      <a:pt x="1004" y="34"/>
                    </a:cubicBezTo>
                    <a:close/>
                    <a:moveTo>
                      <a:pt x="1118" y="0"/>
                    </a:moveTo>
                    <a:cubicBezTo>
                      <a:pt x="639" y="0"/>
                      <a:pt x="263" y="377"/>
                      <a:pt x="252" y="844"/>
                    </a:cubicBezTo>
                    <a:cubicBezTo>
                      <a:pt x="240" y="1323"/>
                      <a:pt x="605" y="1711"/>
                      <a:pt x="1073" y="1733"/>
                    </a:cubicBezTo>
                    <a:lnTo>
                      <a:pt x="1153" y="1733"/>
                    </a:lnTo>
                    <a:cubicBezTo>
                      <a:pt x="1620" y="1711"/>
                      <a:pt x="1996" y="1323"/>
                      <a:pt x="1985" y="844"/>
                    </a:cubicBezTo>
                    <a:cubicBezTo>
                      <a:pt x="1974" y="377"/>
                      <a:pt x="1586" y="0"/>
                      <a:pt x="11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1458;p37">
                <a:extLst>
                  <a:ext uri="{FF2B5EF4-FFF2-40B4-BE49-F238E27FC236}">
                    <a16:creationId xmlns:a16="http://schemas.microsoft.com/office/drawing/2014/main" id="{AD032414-40DB-CA67-2C77-B80215E54668}"/>
                  </a:ext>
                </a:extLst>
              </p:cNvPr>
              <p:cNvSpPr/>
              <p:nvPr/>
            </p:nvSpPr>
            <p:spPr>
              <a:xfrm>
                <a:off x="5274656" y="5129792"/>
                <a:ext cx="320498" cy="234622"/>
              </a:xfrm>
              <a:custGeom>
                <a:avLst/>
                <a:gdLst/>
                <a:ahLst/>
                <a:cxnLst/>
                <a:rect l="l" t="t" r="r" b="b"/>
                <a:pathLst>
                  <a:path w="3023" h="2213" extrusionOk="0">
                    <a:moveTo>
                      <a:pt x="46" y="1"/>
                    </a:moveTo>
                    <a:lnTo>
                      <a:pt x="0" y="58"/>
                    </a:lnTo>
                    <a:lnTo>
                      <a:pt x="2976" y="2213"/>
                    </a:lnTo>
                    <a:lnTo>
                      <a:pt x="3022" y="2156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1459;p37">
                <a:extLst>
                  <a:ext uri="{FF2B5EF4-FFF2-40B4-BE49-F238E27FC236}">
                    <a16:creationId xmlns:a16="http://schemas.microsoft.com/office/drawing/2014/main" id="{CB13985E-6951-6978-1C1A-B5ABD20C587F}"/>
                  </a:ext>
                </a:extLst>
              </p:cNvPr>
              <p:cNvSpPr/>
              <p:nvPr/>
            </p:nvSpPr>
            <p:spPr>
              <a:xfrm>
                <a:off x="5659086" y="5010096"/>
                <a:ext cx="152457" cy="341066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3217" extrusionOk="0">
                    <a:moveTo>
                      <a:pt x="1369" y="1"/>
                    </a:moveTo>
                    <a:lnTo>
                      <a:pt x="0" y="3194"/>
                    </a:lnTo>
                    <a:lnTo>
                      <a:pt x="69" y="3216"/>
                    </a:lnTo>
                    <a:lnTo>
                      <a:pt x="1437" y="24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1460;p37">
                <a:extLst>
                  <a:ext uri="{FF2B5EF4-FFF2-40B4-BE49-F238E27FC236}">
                    <a16:creationId xmlns:a16="http://schemas.microsoft.com/office/drawing/2014/main" id="{B39E34E6-DAC8-298F-4752-DDAC9F45E7D0}"/>
                  </a:ext>
                </a:extLst>
              </p:cNvPr>
              <p:cNvSpPr/>
              <p:nvPr/>
            </p:nvSpPr>
            <p:spPr>
              <a:xfrm>
                <a:off x="5700222" y="5435658"/>
                <a:ext cx="241832" cy="127012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198" extrusionOk="0">
                    <a:moveTo>
                      <a:pt x="34" y="1"/>
                    </a:moveTo>
                    <a:lnTo>
                      <a:pt x="0" y="69"/>
                    </a:lnTo>
                    <a:lnTo>
                      <a:pt x="2246" y="1198"/>
                    </a:lnTo>
                    <a:lnTo>
                      <a:pt x="2281" y="113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1461;p37">
                <a:extLst>
                  <a:ext uri="{FF2B5EF4-FFF2-40B4-BE49-F238E27FC236}">
                    <a16:creationId xmlns:a16="http://schemas.microsoft.com/office/drawing/2014/main" id="{60922470-F744-DDA7-1765-D989C870BADB}"/>
                  </a:ext>
                </a:extLst>
              </p:cNvPr>
              <p:cNvSpPr/>
              <p:nvPr/>
            </p:nvSpPr>
            <p:spPr>
              <a:xfrm>
                <a:off x="5447467" y="5234008"/>
                <a:ext cx="344671" cy="305337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2880" extrusionOk="0">
                    <a:moveTo>
                      <a:pt x="1637" y="0"/>
                    </a:moveTo>
                    <a:cubicBezTo>
                      <a:pt x="1472" y="0"/>
                      <a:pt x="1305" y="29"/>
                      <a:pt x="1141" y="90"/>
                    </a:cubicBezTo>
                    <a:cubicBezTo>
                      <a:pt x="389" y="363"/>
                      <a:pt x="1" y="1184"/>
                      <a:pt x="275" y="1925"/>
                    </a:cubicBezTo>
                    <a:cubicBezTo>
                      <a:pt x="489" y="2514"/>
                      <a:pt x="1045" y="2880"/>
                      <a:pt x="1632" y="2880"/>
                    </a:cubicBezTo>
                    <a:cubicBezTo>
                      <a:pt x="1795" y="2880"/>
                      <a:pt x="1961" y="2852"/>
                      <a:pt x="2122" y="2792"/>
                    </a:cubicBezTo>
                    <a:cubicBezTo>
                      <a:pt x="2874" y="2518"/>
                      <a:pt x="3251" y="1686"/>
                      <a:pt x="2977" y="945"/>
                    </a:cubicBezTo>
                    <a:cubicBezTo>
                      <a:pt x="2764" y="358"/>
                      <a:pt x="2218" y="0"/>
                      <a:pt x="1637" y="0"/>
                    </a:cubicBez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1462;p37">
                <a:extLst>
                  <a:ext uri="{FF2B5EF4-FFF2-40B4-BE49-F238E27FC236}">
                    <a16:creationId xmlns:a16="http://schemas.microsoft.com/office/drawing/2014/main" id="{A17EA08B-27C8-771D-B891-2BB376852A7D}"/>
                  </a:ext>
                </a:extLst>
              </p:cNvPr>
              <p:cNvSpPr/>
              <p:nvPr/>
            </p:nvSpPr>
            <p:spPr>
              <a:xfrm>
                <a:off x="5433050" y="5230828"/>
                <a:ext cx="363967" cy="313713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2959" extrusionOk="0">
                    <a:moveTo>
                      <a:pt x="1741" y="88"/>
                    </a:moveTo>
                    <a:cubicBezTo>
                      <a:pt x="2245" y="88"/>
                      <a:pt x="2733" y="357"/>
                      <a:pt x="2988" y="827"/>
                    </a:cubicBezTo>
                    <a:cubicBezTo>
                      <a:pt x="3341" y="1499"/>
                      <a:pt x="3090" y="2343"/>
                      <a:pt x="2429" y="2719"/>
                    </a:cubicBezTo>
                    <a:cubicBezTo>
                      <a:pt x="2221" y="2827"/>
                      <a:pt x="1991" y="2885"/>
                      <a:pt x="1761" y="2885"/>
                    </a:cubicBezTo>
                    <a:cubicBezTo>
                      <a:pt x="1625" y="2885"/>
                      <a:pt x="1489" y="2865"/>
                      <a:pt x="1357" y="2822"/>
                    </a:cubicBezTo>
                    <a:cubicBezTo>
                      <a:pt x="160" y="2457"/>
                      <a:pt x="0" y="827"/>
                      <a:pt x="1095" y="245"/>
                    </a:cubicBezTo>
                    <a:cubicBezTo>
                      <a:pt x="1302" y="138"/>
                      <a:pt x="1523" y="88"/>
                      <a:pt x="1741" y="88"/>
                    </a:cubicBezTo>
                    <a:close/>
                    <a:moveTo>
                      <a:pt x="1765" y="0"/>
                    </a:moveTo>
                    <a:cubicBezTo>
                      <a:pt x="1532" y="0"/>
                      <a:pt x="1295" y="56"/>
                      <a:pt x="1072" y="177"/>
                    </a:cubicBezTo>
                    <a:cubicBezTo>
                      <a:pt x="354" y="564"/>
                      <a:pt x="80" y="1454"/>
                      <a:pt x="468" y="2172"/>
                    </a:cubicBezTo>
                    <a:cubicBezTo>
                      <a:pt x="650" y="2514"/>
                      <a:pt x="958" y="2776"/>
                      <a:pt x="1334" y="2891"/>
                    </a:cubicBezTo>
                    <a:cubicBezTo>
                      <a:pt x="1471" y="2925"/>
                      <a:pt x="1619" y="2948"/>
                      <a:pt x="1768" y="2948"/>
                    </a:cubicBezTo>
                    <a:lnTo>
                      <a:pt x="1768" y="2959"/>
                    </a:lnTo>
                    <a:cubicBezTo>
                      <a:pt x="2725" y="2959"/>
                      <a:pt x="3432" y="2047"/>
                      <a:pt x="3193" y="1123"/>
                    </a:cubicBezTo>
                    <a:cubicBezTo>
                      <a:pt x="3025" y="435"/>
                      <a:pt x="2413" y="0"/>
                      <a:pt x="17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1463;p37">
                <a:extLst>
                  <a:ext uri="{FF2B5EF4-FFF2-40B4-BE49-F238E27FC236}">
                    <a16:creationId xmlns:a16="http://schemas.microsoft.com/office/drawing/2014/main" id="{F7C43142-AE42-63B7-D317-5C780C9089AD}"/>
                  </a:ext>
                </a:extLst>
              </p:cNvPr>
              <p:cNvSpPr/>
              <p:nvPr/>
            </p:nvSpPr>
            <p:spPr>
              <a:xfrm>
                <a:off x="5718352" y="4907363"/>
                <a:ext cx="214903" cy="18161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713" extrusionOk="0">
                    <a:moveTo>
                      <a:pt x="950" y="1"/>
                    </a:moveTo>
                    <a:cubicBezTo>
                      <a:pt x="886" y="1"/>
                      <a:pt x="820" y="8"/>
                      <a:pt x="753" y="23"/>
                    </a:cubicBezTo>
                    <a:cubicBezTo>
                      <a:pt x="297" y="126"/>
                      <a:pt x="0" y="582"/>
                      <a:pt x="103" y="1038"/>
                    </a:cubicBezTo>
                    <a:cubicBezTo>
                      <a:pt x="189" y="1471"/>
                      <a:pt x="563" y="1713"/>
                      <a:pt x="941" y="1713"/>
                    </a:cubicBezTo>
                    <a:cubicBezTo>
                      <a:pt x="1211" y="1713"/>
                      <a:pt x="1483" y="1589"/>
                      <a:pt x="1654" y="1323"/>
                    </a:cubicBezTo>
                    <a:cubicBezTo>
                      <a:pt x="2027" y="733"/>
                      <a:pt x="1590" y="1"/>
                      <a:pt x="950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1464;p37">
                <a:extLst>
                  <a:ext uri="{FF2B5EF4-FFF2-40B4-BE49-F238E27FC236}">
                    <a16:creationId xmlns:a16="http://schemas.microsoft.com/office/drawing/2014/main" id="{F3B8DA23-8119-CD5F-D517-46CF3EC98AB7}"/>
                  </a:ext>
                </a:extLst>
              </p:cNvPr>
              <p:cNvSpPr/>
              <p:nvPr/>
            </p:nvSpPr>
            <p:spPr>
              <a:xfrm>
                <a:off x="5690469" y="4904500"/>
                <a:ext cx="244376" cy="186701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761" extrusionOk="0">
                    <a:moveTo>
                      <a:pt x="1137" y="69"/>
                    </a:moveTo>
                    <a:cubicBezTo>
                      <a:pt x="1153" y="69"/>
                      <a:pt x="1170" y="70"/>
                      <a:pt x="1187" y="73"/>
                    </a:cubicBezTo>
                    <a:cubicBezTo>
                      <a:pt x="2156" y="73"/>
                      <a:pt x="2304" y="1464"/>
                      <a:pt x="1358" y="1670"/>
                    </a:cubicBezTo>
                    <a:cubicBezTo>
                      <a:pt x="1298" y="1684"/>
                      <a:pt x="1238" y="1691"/>
                      <a:pt x="1179" y="1691"/>
                    </a:cubicBezTo>
                    <a:cubicBezTo>
                      <a:pt x="811" y="1691"/>
                      <a:pt x="479" y="1427"/>
                      <a:pt x="400" y="1054"/>
                    </a:cubicBezTo>
                    <a:cubicBezTo>
                      <a:pt x="297" y="621"/>
                      <a:pt x="571" y="176"/>
                      <a:pt x="1016" y="85"/>
                    </a:cubicBezTo>
                    <a:cubicBezTo>
                      <a:pt x="1056" y="77"/>
                      <a:pt x="1096" y="69"/>
                      <a:pt x="1137" y="69"/>
                    </a:cubicBezTo>
                    <a:close/>
                    <a:moveTo>
                      <a:pt x="1184" y="0"/>
                    </a:moveTo>
                    <a:cubicBezTo>
                      <a:pt x="1155" y="0"/>
                      <a:pt x="1125" y="2"/>
                      <a:pt x="1096" y="5"/>
                    </a:cubicBezTo>
                    <a:cubicBezTo>
                      <a:pt x="1" y="130"/>
                      <a:pt x="69" y="1761"/>
                      <a:pt x="1187" y="1761"/>
                    </a:cubicBezTo>
                    <a:cubicBezTo>
                      <a:pt x="1255" y="1761"/>
                      <a:pt x="1312" y="1761"/>
                      <a:pt x="1381" y="1749"/>
                    </a:cubicBezTo>
                    <a:cubicBezTo>
                      <a:pt x="1837" y="1647"/>
                      <a:pt x="2133" y="1202"/>
                      <a:pt x="2065" y="746"/>
                    </a:cubicBezTo>
                    <a:cubicBezTo>
                      <a:pt x="1990" y="308"/>
                      <a:pt x="1615" y="0"/>
                      <a:pt x="11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1465;p37">
                <a:extLst>
                  <a:ext uri="{FF2B5EF4-FFF2-40B4-BE49-F238E27FC236}">
                    <a16:creationId xmlns:a16="http://schemas.microsoft.com/office/drawing/2014/main" id="{9332AC5E-75BC-A9C3-D668-87A75A81561F}"/>
                  </a:ext>
                </a:extLst>
              </p:cNvPr>
              <p:cNvSpPr/>
              <p:nvPr/>
            </p:nvSpPr>
            <p:spPr>
              <a:xfrm>
                <a:off x="5156125" y="5035858"/>
                <a:ext cx="195289" cy="169102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1595" extrusionOk="0">
                    <a:moveTo>
                      <a:pt x="918" y="0"/>
                    </a:moveTo>
                    <a:cubicBezTo>
                      <a:pt x="793" y="0"/>
                      <a:pt x="663" y="31"/>
                      <a:pt x="537" y="100"/>
                    </a:cubicBezTo>
                    <a:cubicBezTo>
                      <a:pt x="149" y="305"/>
                      <a:pt x="1" y="784"/>
                      <a:pt x="206" y="1172"/>
                    </a:cubicBezTo>
                    <a:cubicBezTo>
                      <a:pt x="362" y="1458"/>
                      <a:pt x="639" y="1595"/>
                      <a:pt x="914" y="1595"/>
                    </a:cubicBezTo>
                    <a:cubicBezTo>
                      <a:pt x="1242" y="1595"/>
                      <a:pt x="1565" y="1401"/>
                      <a:pt x="1677" y="1035"/>
                    </a:cubicBezTo>
                    <a:cubicBezTo>
                      <a:pt x="1841" y="488"/>
                      <a:pt x="1416" y="0"/>
                      <a:pt x="918" y="0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1466;p37">
                <a:extLst>
                  <a:ext uri="{FF2B5EF4-FFF2-40B4-BE49-F238E27FC236}">
                    <a16:creationId xmlns:a16="http://schemas.microsoft.com/office/drawing/2014/main" id="{185916AF-0441-B5A8-E2FC-D665C2B2D70B}"/>
                  </a:ext>
                </a:extLst>
              </p:cNvPr>
              <p:cNvSpPr/>
              <p:nvPr/>
            </p:nvSpPr>
            <p:spPr>
              <a:xfrm>
                <a:off x="5130786" y="5031300"/>
                <a:ext cx="248829" cy="177159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671" extrusionOk="0">
                    <a:moveTo>
                      <a:pt x="1104" y="84"/>
                    </a:moveTo>
                    <a:cubicBezTo>
                      <a:pt x="1120" y="84"/>
                      <a:pt x="1136" y="84"/>
                      <a:pt x="1152" y="86"/>
                    </a:cubicBezTo>
                    <a:cubicBezTo>
                      <a:pt x="1232" y="86"/>
                      <a:pt x="1300" y="86"/>
                      <a:pt x="1380" y="109"/>
                    </a:cubicBezTo>
                    <a:cubicBezTo>
                      <a:pt x="1779" y="234"/>
                      <a:pt x="2007" y="656"/>
                      <a:pt x="1882" y="1067"/>
                    </a:cubicBezTo>
                    <a:cubicBezTo>
                      <a:pt x="1784" y="1404"/>
                      <a:pt x="1475" y="1603"/>
                      <a:pt x="1155" y="1603"/>
                    </a:cubicBezTo>
                    <a:cubicBezTo>
                      <a:pt x="988" y="1603"/>
                      <a:pt x="818" y="1549"/>
                      <a:pt x="673" y="1431"/>
                    </a:cubicBezTo>
                    <a:cubicBezTo>
                      <a:pt x="251" y="1089"/>
                      <a:pt x="320" y="428"/>
                      <a:pt x="799" y="166"/>
                    </a:cubicBezTo>
                    <a:cubicBezTo>
                      <a:pt x="898" y="116"/>
                      <a:pt x="997" y="84"/>
                      <a:pt x="1104" y="84"/>
                    </a:cubicBezTo>
                    <a:close/>
                    <a:moveTo>
                      <a:pt x="1181" y="0"/>
                    </a:moveTo>
                    <a:cubicBezTo>
                      <a:pt x="1110" y="0"/>
                      <a:pt x="1036" y="9"/>
                      <a:pt x="958" y="29"/>
                    </a:cubicBezTo>
                    <a:cubicBezTo>
                      <a:pt x="0" y="268"/>
                      <a:pt x="171" y="1671"/>
                      <a:pt x="1152" y="1671"/>
                    </a:cubicBezTo>
                    <a:cubicBezTo>
                      <a:pt x="1289" y="1671"/>
                      <a:pt x="1426" y="1637"/>
                      <a:pt x="1551" y="1580"/>
                    </a:cubicBezTo>
                    <a:cubicBezTo>
                      <a:pt x="2347" y="1150"/>
                      <a:pt x="1979" y="0"/>
                      <a:pt x="11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1467;p37">
                <a:extLst>
                  <a:ext uri="{FF2B5EF4-FFF2-40B4-BE49-F238E27FC236}">
                    <a16:creationId xmlns:a16="http://schemas.microsoft.com/office/drawing/2014/main" id="{A8C00177-3FD0-D111-693F-7DF03F5A004B}"/>
                  </a:ext>
                </a:extLst>
              </p:cNvPr>
              <p:cNvSpPr/>
              <p:nvPr/>
            </p:nvSpPr>
            <p:spPr>
              <a:xfrm>
                <a:off x="5858511" y="5483049"/>
                <a:ext cx="209177" cy="181188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709" extrusionOk="0">
                    <a:moveTo>
                      <a:pt x="977" y="1"/>
                    </a:moveTo>
                    <a:cubicBezTo>
                      <a:pt x="839" y="1"/>
                      <a:pt x="697" y="35"/>
                      <a:pt x="560" y="112"/>
                    </a:cubicBezTo>
                    <a:cubicBezTo>
                      <a:pt x="149" y="329"/>
                      <a:pt x="1" y="831"/>
                      <a:pt x="218" y="1253"/>
                    </a:cubicBezTo>
                    <a:cubicBezTo>
                      <a:pt x="379" y="1560"/>
                      <a:pt x="677" y="1708"/>
                      <a:pt x="973" y="1708"/>
                    </a:cubicBezTo>
                    <a:cubicBezTo>
                      <a:pt x="1324" y="1708"/>
                      <a:pt x="1674" y="1500"/>
                      <a:pt x="1791" y="1104"/>
                    </a:cubicBezTo>
                    <a:cubicBezTo>
                      <a:pt x="1973" y="524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1468;p37">
                <a:extLst>
                  <a:ext uri="{FF2B5EF4-FFF2-40B4-BE49-F238E27FC236}">
                    <a16:creationId xmlns:a16="http://schemas.microsoft.com/office/drawing/2014/main" id="{6CE219DB-D5A2-627B-775D-365E957C7FBF}"/>
                  </a:ext>
                </a:extLst>
              </p:cNvPr>
              <p:cNvSpPr/>
              <p:nvPr/>
            </p:nvSpPr>
            <p:spPr>
              <a:xfrm>
                <a:off x="5833702" y="5479763"/>
                <a:ext cx="247345" cy="188186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1775" extrusionOk="0">
                    <a:moveTo>
                      <a:pt x="1204" y="75"/>
                    </a:moveTo>
                    <a:cubicBezTo>
                      <a:pt x="2048" y="75"/>
                      <a:pt x="2333" y="1204"/>
                      <a:pt x="1580" y="1603"/>
                    </a:cubicBezTo>
                    <a:cubicBezTo>
                      <a:pt x="1439" y="1679"/>
                      <a:pt x="1302" y="1712"/>
                      <a:pt x="1174" y="1712"/>
                    </a:cubicBezTo>
                    <a:cubicBezTo>
                      <a:pt x="435" y="1712"/>
                      <a:pt x="0" y="604"/>
                      <a:pt x="816" y="166"/>
                    </a:cubicBezTo>
                    <a:cubicBezTo>
                      <a:pt x="930" y="109"/>
                      <a:pt x="1067" y="75"/>
                      <a:pt x="1204" y="75"/>
                    </a:cubicBezTo>
                    <a:close/>
                    <a:moveTo>
                      <a:pt x="1201" y="0"/>
                    </a:moveTo>
                    <a:cubicBezTo>
                      <a:pt x="1060" y="0"/>
                      <a:pt x="916" y="35"/>
                      <a:pt x="782" y="109"/>
                    </a:cubicBezTo>
                    <a:cubicBezTo>
                      <a:pt x="577" y="212"/>
                      <a:pt x="417" y="406"/>
                      <a:pt x="349" y="634"/>
                    </a:cubicBezTo>
                    <a:cubicBezTo>
                      <a:pt x="281" y="850"/>
                      <a:pt x="303" y="1101"/>
                      <a:pt x="417" y="1307"/>
                    </a:cubicBezTo>
                    <a:cubicBezTo>
                      <a:pt x="566" y="1592"/>
                      <a:pt x="873" y="1774"/>
                      <a:pt x="1204" y="1774"/>
                    </a:cubicBezTo>
                    <a:cubicBezTo>
                      <a:pt x="1341" y="1774"/>
                      <a:pt x="1489" y="1740"/>
                      <a:pt x="1615" y="1671"/>
                    </a:cubicBezTo>
                    <a:cubicBezTo>
                      <a:pt x="2048" y="1443"/>
                      <a:pt x="2208" y="907"/>
                      <a:pt x="1980" y="474"/>
                    </a:cubicBezTo>
                    <a:cubicBezTo>
                      <a:pt x="1822" y="175"/>
                      <a:pt x="1517" y="0"/>
                      <a:pt x="120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1469;p37">
                <a:extLst>
                  <a:ext uri="{FF2B5EF4-FFF2-40B4-BE49-F238E27FC236}">
                    <a16:creationId xmlns:a16="http://schemas.microsoft.com/office/drawing/2014/main" id="{AF74F89E-60AF-1CCB-2A7F-FC85FCCF4716}"/>
                  </a:ext>
                </a:extLst>
              </p:cNvPr>
              <p:cNvSpPr/>
              <p:nvPr/>
            </p:nvSpPr>
            <p:spPr>
              <a:xfrm>
                <a:off x="5492210" y="5307481"/>
                <a:ext cx="47285" cy="15489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461" extrusionOk="0">
                    <a:moveTo>
                      <a:pt x="343" y="1"/>
                    </a:moveTo>
                    <a:lnTo>
                      <a:pt x="343" y="1"/>
                    </a:lnTo>
                    <a:cubicBezTo>
                      <a:pt x="1" y="434"/>
                      <a:pt x="24" y="1050"/>
                      <a:pt x="389" y="1461"/>
                    </a:cubicBezTo>
                    <a:lnTo>
                      <a:pt x="446" y="1415"/>
                    </a:lnTo>
                    <a:cubicBezTo>
                      <a:pt x="103" y="1027"/>
                      <a:pt x="81" y="457"/>
                      <a:pt x="400" y="47"/>
                    </a:cubicBezTo>
                    <a:lnTo>
                      <a:pt x="34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1470;p37">
                <a:extLst>
                  <a:ext uri="{FF2B5EF4-FFF2-40B4-BE49-F238E27FC236}">
                    <a16:creationId xmlns:a16="http://schemas.microsoft.com/office/drawing/2014/main" id="{845AD9CB-5263-EF81-B304-0669E06F902C}"/>
                  </a:ext>
                </a:extLst>
              </p:cNvPr>
              <p:cNvSpPr/>
              <p:nvPr/>
            </p:nvSpPr>
            <p:spPr>
              <a:xfrm>
                <a:off x="5553914" y="5473189"/>
                <a:ext cx="30322" cy="1823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2" extrusionOk="0">
                    <a:moveTo>
                      <a:pt x="46" y="0"/>
                    </a:moveTo>
                    <a:lnTo>
                      <a:pt x="0" y="46"/>
                    </a:lnTo>
                    <a:cubicBezTo>
                      <a:pt x="80" y="126"/>
                      <a:pt x="183" y="171"/>
                      <a:pt x="285" y="171"/>
                    </a:cubicBezTo>
                    <a:lnTo>
                      <a:pt x="285" y="103"/>
                    </a:lnTo>
                    <a:cubicBezTo>
                      <a:pt x="194" y="103"/>
                      <a:pt x="114" y="57"/>
                      <a:pt x="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471;p37">
                <a:extLst>
                  <a:ext uri="{FF2B5EF4-FFF2-40B4-BE49-F238E27FC236}">
                    <a16:creationId xmlns:a16="http://schemas.microsoft.com/office/drawing/2014/main" id="{BA6CC373-790D-B4EA-A98E-F7401E8DDB5C}"/>
                  </a:ext>
                </a:extLst>
              </p:cNvPr>
              <p:cNvSpPr/>
              <p:nvPr/>
            </p:nvSpPr>
            <p:spPr>
              <a:xfrm>
                <a:off x="5751006" y="4970232"/>
                <a:ext cx="32654" cy="65414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17" extrusionOk="0">
                    <a:moveTo>
                      <a:pt x="68" y="1"/>
                    </a:moveTo>
                    <a:lnTo>
                      <a:pt x="68" y="1"/>
                    </a:lnTo>
                    <a:cubicBezTo>
                      <a:pt x="0" y="229"/>
                      <a:pt x="80" y="480"/>
                      <a:pt x="262" y="616"/>
                    </a:cubicBezTo>
                    <a:lnTo>
                      <a:pt x="308" y="559"/>
                    </a:lnTo>
                    <a:cubicBezTo>
                      <a:pt x="148" y="434"/>
                      <a:pt x="80" y="229"/>
                      <a:pt x="137" y="23"/>
                    </a:cubicBez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472;p37">
                <a:extLst>
                  <a:ext uri="{FF2B5EF4-FFF2-40B4-BE49-F238E27FC236}">
                    <a16:creationId xmlns:a16="http://schemas.microsoft.com/office/drawing/2014/main" id="{BA032C9E-F3E3-63A1-14E2-24FF73C1165C}"/>
                  </a:ext>
                </a:extLst>
              </p:cNvPr>
              <p:cNvSpPr/>
              <p:nvPr/>
            </p:nvSpPr>
            <p:spPr>
              <a:xfrm>
                <a:off x="5807727" y="5041583"/>
                <a:ext cx="40076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38" extrusionOk="0">
                    <a:moveTo>
                      <a:pt x="343" y="0"/>
                    </a:moveTo>
                    <a:cubicBezTo>
                      <a:pt x="277" y="44"/>
                      <a:pt x="207" y="65"/>
                      <a:pt x="138" y="65"/>
                    </a:cubicBezTo>
                    <a:cubicBezTo>
                      <a:pt x="99" y="65"/>
                      <a:pt x="61" y="58"/>
                      <a:pt x="24" y="46"/>
                    </a:cubicBezTo>
                    <a:lnTo>
                      <a:pt x="1" y="114"/>
                    </a:lnTo>
                    <a:cubicBezTo>
                      <a:pt x="47" y="126"/>
                      <a:pt x="92" y="137"/>
                      <a:pt x="149" y="137"/>
                    </a:cubicBezTo>
                    <a:cubicBezTo>
                      <a:pt x="229" y="137"/>
                      <a:pt x="309" y="114"/>
                      <a:pt x="377" y="69"/>
                    </a:cubicBezTo>
                    <a:lnTo>
                      <a:pt x="3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473;p37">
                <a:extLst>
                  <a:ext uri="{FF2B5EF4-FFF2-40B4-BE49-F238E27FC236}">
                    <a16:creationId xmlns:a16="http://schemas.microsoft.com/office/drawing/2014/main" id="{DD6379D7-32A1-DA22-1F7E-C029D8ADBD7A}"/>
                  </a:ext>
                </a:extLst>
              </p:cNvPr>
              <p:cNvSpPr/>
              <p:nvPr/>
            </p:nvSpPr>
            <p:spPr>
              <a:xfrm>
                <a:off x="5868265" y="4995677"/>
                <a:ext cx="16963" cy="35093"/>
              </a:xfrm>
              <a:custGeom>
                <a:avLst/>
                <a:gdLst/>
                <a:ahLst/>
                <a:cxnLst/>
                <a:rect l="l" t="t" r="r" b="b"/>
                <a:pathLst>
                  <a:path w="160" h="331" extrusionOk="0">
                    <a:moveTo>
                      <a:pt x="80" y="0"/>
                    </a:moveTo>
                    <a:cubicBezTo>
                      <a:pt x="91" y="103"/>
                      <a:pt x="57" y="205"/>
                      <a:pt x="0" y="285"/>
                    </a:cubicBezTo>
                    <a:lnTo>
                      <a:pt x="57" y="331"/>
                    </a:lnTo>
                    <a:cubicBezTo>
                      <a:pt x="126" y="240"/>
                      <a:pt x="160" y="125"/>
                      <a:pt x="14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474;p37">
                <a:extLst>
                  <a:ext uri="{FF2B5EF4-FFF2-40B4-BE49-F238E27FC236}">
                    <a16:creationId xmlns:a16="http://schemas.microsoft.com/office/drawing/2014/main" id="{E02E5519-CCD0-EAB3-D02A-A328F3915C40}"/>
                  </a:ext>
                </a:extLst>
              </p:cNvPr>
              <p:cNvSpPr/>
              <p:nvPr/>
            </p:nvSpPr>
            <p:spPr>
              <a:xfrm>
                <a:off x="5192384" y="5105619"/>
                <a:ext cx="19508" cy="46013"/>
              </a:xfrm>
              <a:custGeom>
                <a:avLst/>
                <a:gdLst/>
                <a:ahLst/>
                <a:cxnLst/>
                <a:rect l="l" t="t" r="r" b="b"/>
                <a:pathLst>
                  <a:path w="184" h="434" extrusionOk="0">
                    <a:moveTo>
                      <a:pt x="69" y="1"/>
                    </a:moveTo>
                    <a:lnTo>
                      <a:pt x="1" y="12"/>
                    </a:lnTo>
                    <a:cubicBezTo>
                      <a:pt x="12" y="160"/>
                      <a:pt x="58" y="297"/>
                      <a:pt x="115" y="434"/>
                    </a:cubicBezTo>
                    <a:lnTo>
                      <a:pt x="183" y="400"/>
                    </a:lnTo>
                    <a:cubicBezTo>
                      <a:pt x="126" y="274"/>
                      <a:pt x="92" y="138"/>
                      <a:pt x="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475;p37">
                <a:extLst>
                  <a:ext uri="{FF2B5EF4-FFF2-40B4-BE49-F238E27FC236}">
                    <a16:creationId xmlns:a16="http://schemas.microsoft.com/office/drawing/2014/main" id="{769C6A07-0332-596F-F067-E0C476416C17}"/>
                  </a:ext>
                </a:extLst>
              </p:cNvPr>
              <p:cNvSpPr/>
              <p:nvPr/>
            </p:nvSpPr>
            <p:spPr>
              <a:xfrm>
                <a:off x="5225038" y="5167323"/>
                <a:ext cx="47285" cy="1092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03" extrusionOk="0">
                    <a:moveTo>
                      <a:pt x="35" y="0"/>
                    </a:moveTo>
                    <a:lnTo>
                      <a:pt x="1" y="69"/>
                    </a:lnTo>
                    <a:cubicBezTo>
                      <a:pt x="69" y="91"/>
                      <a:pt x="138" y="103"/>
                      <a:pt x="217" y="103"/>
                    </a:cubicBezTo>
                    <a:cubicBezTo>
                      <a:pt x="297" y="103"/>
                      <a:pt x="377" y="91"/>
                      <a:pt x="446" y="69"/>
                    </a:cubicBezTo>
                    <a:lnTo>
                      <a:pt x="411" y="0"/>
                    </a:lnTo>
                    <a:cubicBezTo>
                      <a:pt x="354" y="23"/>
                      <a:pt x="289" y="34"/>
                      <a:pt x="223" y="34"/>
                    </a:cubicBezTo>
                    <a:cubicBezTo>
                      <a:pt x="158" y="34"/>
                      <a:pt x="92" y="23"/>
                      <a:pt x="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476;p37">
                <a:extLst>
                  <a:ext uri="{FF2B5EF4-FFF2-40B4-BE49-F238E27FC236}">
                    <a16:creationId xmlns:a16="http://schemas.microsoft.com/office/drawing/2014/main" id="{08F3CEA4-596B-1EEA-A176-2921CF5DF155}"/>
                  </a:ext>
                </a:extLst>
              </p:cNvPr>
              <p:cNvSpPr/>
              <p:nvPr/>
            </p:nvSpPr>
            <p:spPr>
              <a:xfrm>
                <a:off x="5046181" y="5521534"/>
                <a:ext cx="90753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71" extrusionOk="0">
                    <a:moveTo>
                      <a:pt x="69" y="0"/>
                    </a:moveTo>
                    <a:lnTo>
                      <a:pt x="0" y="23"/>
                    </a:lnTo>
                    <a:cubicBezTo>
                      <a:pt x="46" y="206"/>
                      <a:pt x="160" y="365"/>
                      <a:pt x="308" y="479"/>
                    </a:cubicBezTo>
                    <a:cubicBezTo>
                      <a:pt x="399" y="536"/>
                      <a:pt x="513" y="570"/>
                      <a:pt x="627" y="570"/>
                    </a:cubicBezTo>
                    <a:cubicBezTo>
                      <a:pt x="707" y="570"/>
                      <a:pt x="787" y="548"/>
                      <a:pt x="855" y="513"/>
                    </a:cubicBezTo>
                    <a:lnTo>
                      <a:pt x="821" y="456"/>
                    </a:lnTo>
                    <a:cubicBezTo>
                      <a:pt x="760" y="485"/>
                      <a:pt x="692" y="500"/>
                      <a:pt x="624" y="500"/>
                    </a:cubicBezTo>
                    <a:cubicBezTo>
                      <a:pt x="529" y="500"/>
                      <a:pt x="434" y="471"/>
                      <a:pt x="354" y="411"/>
                    </a:cubicBezTo>
                    <a:cubicBezTo>
                      <a:pt x="205" y="320"/>
                      <a:pt x="114" y="171"/>
                      <a:pt x="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477;p37">
                <a:extLst>
                  <a:ext uri="{FF2B5EF4-FFF2-40B4-BE49-F238E27FC236}">
                    <a16:creationId xmlns:a16="http://schemas.microsoft.com/office/drawing/2014/main" id="{4603D938-7251-C47B-2BC1-43CACF2DB910}"/>
                  </a:ext>
                </a:extLst>
              </p:cNvPr>
              <p:cNvSpPr/>
              <p:nvPr/>
            </p:nvSpPr>
            <p:spPr>
              <a:xfrm>
                <a:off x="5523698" y="5366746"/>
                <a:ext cx="25445" cy="5937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60" extrusionOk="0">
                    <a:moveTo>
                      <a:pt x="23" y="1"/>
                    </a:moveTo>
                    <a:cubicBezTo>
                      <a:pt x="0" y="206"/>
                      <a:pt x="57" y="400"/>
                      <a:pt x="171" y="559"/>
                    </a:cubicBezTo>
                    <a:lnTo>
                      <a:pt x="240" y="514"/>
                    </a:lnTo>
                    <a:cubicBezTo>
                      <a:pt x="126" y="366"/>
                      <a:pt x="80" y="183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478;p37">
                <a:extLst>
                  <a:ext uri="{FF2B5EF4-FFF2-40B4-BE49-F238E27FC236}">
                    <a16:creationId xmlns:a16="http://schemas.microsoft.com/office/drawing/2014/main" id="{D4729F47-1D02-70B8-884E-2D5E96E34142}"/>
                  </a:ext>
                </a:extLst>
              </p:cNvPr>
              <p:cNvSpPr/>
              <p:nvPr/>
            </p:nvSpPr>
            <p:spPr>
              <a:xfrm>
                <a:off x="5899647" y="5496090"/>
                <a:ext cx="61810" cy="72624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5" extrusionOk="0">
                    <a:moveTo>
                      <a:pt x="571" y="1"/>
                    </a:moveTo>
                    <a:cubicBezTo>
                      <a:pt x="251" y="81"/>
                      <a:pt x="23" y="366"/>
                      <a:pt x="1" y="685"/>
                    </a:cubicBezTo>
                    <a:lnTo>
                      <a:pt x="69" y="685"/>
                    </a:lnTo>
                    <a:cubicBezTo>
                      <a:pt x="92" y="389"/>
                      <a:pt x="297" y="149"/>
                      <a:pt x="582" y="69"/>
                    </a:cubicBezTo>
                    <a:lnTo>
                      <a:pt x="57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479;p37">
                <a:extLst>
                  <a:ext uri="{FF2B5EF4-FFF2-40B4-BE49-F238E27FC236}">
                    <a16:creationId xmlns:a16="http://schemas.microsoft.com/office/drawing/2014/main" id="{E97F3ED2-C8D9-81FA-B2D0-1A44285AF8A1}"/>
                  </a:ext>
                </a:extLst>
              </p:cNvPr>
              <p:cNvSpPr/>
              <p:nvPr/>
            </p:nvSpPr>
            <p:spPr>
              <a:xfrm>
                <a:off x="5899647" y="5591613"/>
                <a:ext cx="25551" cy="4124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89" extrusionOk="0">
                    <a:moveTo>
                      <a:pt x="12" y="1"/>
                    </a:moveTo>
                    <a:cubicBezTo>
                      <a:pt x="1" y="149"/>
                      <a:pt x="80" y="297"/>
                      <a:pt x="206" y="388"/>
                    </a:cubicBezTo>
                    <a:lnTo>
                      <a:pt x="240" y="331"/>
                    </a:lnTo>
                    <a:cubicBezTo>
                      <a:pt x="137" y="252"/>
                      <a:pt x="80" y="126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2" name="Google Shape;1364;p37">
            <a:extLst>
              <a:ext uri="{FF2B5EF4-FFF2-40B4-BE49-F238E27FC236}">
                <a16:creationId xmlns:a16="http://schemas.microsoft.com/office/drawing/2014/main" id="{E6870FE4-472F-DC00-33C7-FE6AFB671B93}"/>
              </a:ext>
            </a:extLst>
          </p:cNvPr>
          <p:cNvGrpSpPr/>
          <p:nvPr/>
        </p:nvGrpSpPr>
        <p:grpSpPr>
          <a:xfrm>
            <a:off x="1553770" y="5072040"/>
            <a:ext cx="1877407" cy="1096560"/>
            <a:chOff x="3509350" y="3532638"/>
            <a:chExt cx="2077076" cy="1247362"/>
          </a:xfrm>
        </p:grpSpPr>
        <p:grpSp>
          <p:nvGrpSpPr>
            <p:cNvPr id="103" name="Google Shape;1365;p37">
              <a:extLst>
                <a:ext uri="{FF2B5EF4-FFF2-40B4-BE49-F238E27FC236}">
                  <a16:creationId xmlns:a16="http://schemas.microsoft.com/office/drawing/2014/main" id="{AA7DA714-60A7-336E-8B4E-D364010200DF}"/>
                </a:ext>
              </a:extLst>
            </p:cNvPr>
            <p:cNvGrpSpPr/>
            <p:nvPr/>
          </p:nvGrpSpPr>
          <p:grpSpPr>
            <a:xfrm>
              <a:off x="3754325" y="3532638"/>
              <a:ext cx="1832101" cy="1203876"/>
              <a:chOff x="3655950" y="3527601"/>
              <a:chExt cx="1832101" cy="1203876"/>
            </a:xfrm>
          </p:grpSpPr>
          <p:sp>
            <p:nvSpPr>
              <p:cNvPr id="106" name="Google Shape;1366;p37">
                <a:extLst>
                  <a:ext uri="{FF2B5EF4-FFF2-40B4-BE49-F238E27FC236}">
                    <a16:creationId xmlns:a16="http://schemas.microsoft.com/office/drawing/2014/main" id="{AB2DB8CD-DBFC-03F1-40F5-715A2A680A39}"/>
                  </a:ext>
                </a:extLst>
              </p:cNvPr>
              <p:cNvSpPr/>
              <p:nvPr/>
            </p:nvSpPr>
            <p:spPr>
              <a:xfrm>
                <a:off x="4009726" y="3527601"/>
                <a:ext cx="937136" cy="380606"/>
              </a:xfrm>
              <a:custGeom>
                <a:avLst/>
                <a:gdLst/>
                <a:ahLst/>
                <a:cxnLst/>
                <a:rect l="l" t="t" r="r" b="b"/>
                <a:pathLst>
                  <a:path w="11176" h="4539" extrusionOk="0">
                    <a:moveTo>
                      <a:pt x="3958" y="0"/>
                    </a:moveTo>
                    <a:cubicBezTo>
                      <a:pt x="1768" y="0"/>
                      <a:pt x="1" y="1768"/>
                      <a:pt x="1" y="3957"/>
                    </a:cubicBezTo>
                    <a:cubicBezTo>
                      <a:pt x="1" y="4151"/>
                      <a:pt x="12" y="4345"/>
                      <a:pt x="46" y="4539"/>
                    </a:cubicBezTo>
                    <a:lnTo>
                      <a:pt x="11130" y="4539"/>
                    </a:lnTo>
                    <a:cubicBezTo>
                      <a:pt x="11164" y="4345"/>
                      <a:pt x="11176" y="4151"/>
                      <a:pt x="11176" y="3957"/>
                    </a:cubicBezTo>
                    <a:cubicBezTo>
                      <a:pt x="11176" y="1768"/>
                      <a:pt x="9397" y="0"/>
                      <a:pt x="7219" y="0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367;p37">
                <a:extLst>
                  <a:ext uri="{FF2B5EF4-FFF2-40B4-BE49-F238E27FC236}">
                    <a16:creationId xmlns:a16="http://schemas.microsoft.com/office/drawing/2014/main" id="{1FD5BB6B-38C9-AF30-5294-9F395A0DF851}"/>
                  </a:ext>
                </a:extLst>
              </p:cNvPr>
              <p:cNvSpPr/>
              <p:nvPr/>
            </p:nvSpPr>
            <p:spPr>
              <a:xfrm>
                <a:off x="4038404" y="3936803"/>
                <a:ext cx="878858" cy="195125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2327" extrusionOk="0">
                    <a:moveTo>
                      <a:pt x="1" y="1"/>
                    </a:moveTo>
                    <a:cubicBezTo>
                      <a:pt x="639" y="1415"/>
                      <a:pt x="2053" y="2327"/>
                      <a:pt x="3616" y="2327"/>
                    </a:cubicBezTo>
                    <a:lnTo>
                      <a:pt x="6865" y="2327"/>
                    </a:lnTo>
                    <a:cubicBezTo>
                      <a:pt x="8428" y="2327"/>
                      <a:pt x="9842" y="1415"/>
                      <a:pt x="10480" y="1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368;p37">
                <a:extLst>
                  <a:ext uri="{FF2B5EF4-FFF2-40B4-BE49-F238E27FC236}">
                    <a16:creationId xmlns:a16="http://schemas.microsoft.com/office/drawing/2014/main" id="{7E9CDD46-071C-92F0-7629-90B040434F7E}"/>
                  </a:ext>
                </a:extLst>
              </p:cNvPr>
              <p:cNvSpPr/>
              <p:nvPr/>
            </p:nvSpPr>
            <p:spPr>
              <a:xfrm>
                <a:off x="4153198" y="3620342"/>
                <a:ext cx="185566" cy="254408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3034" extrusionOk="0">
                    <a:moveTo>
                      <a:pt x="1106" y="0"/>
                    </a:moveTo>
                    <a:cubicBezTo>
                      <a:pt x="502" y="0"/>
                      <a:pt x="0" y="673"/>
                      <a:pt x="0" y="1517"/>
                    </a:cubicBezTo>
                    <a:cubicBezTo>
                      <a:pt x="0" y="2349"/>
                      <a:pt x="502" y="3034"/>
                      <a:pt x="1106" y="3034"/>
                    </a:cubicBezTo>
                    <a:cubicBezTo>
                      <a:pt x="1722" y="3034"/>
                      <a:pt x="2212" y="2349"/>
                      <a:pt x="2212" y="1517"/>
                    </a:cubicBezTo>
                    <a:cubicBezTo>
                      <a:pt x="2212" y="673"/>
                      <a:pt x="1722" y="0"/>
                      <a:pt x="1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369;p37">
                <a:extLst>
                  <a:ext uri="{FF2B5EF4-FFF2-40B4-BE49-F238E27FC236}">
                    <a16:creationId xmlns:a16="http://schemas.microsoft.com/office/drawing/2014/main" id="{3D11EBC9-5BA7-C9DE-0AF8-FE2D3B9F9C80}"/>
                  </a:ext>
                </a:extLst>
              </p:cNvPr>
              <p:cNvSpPr/>
              <p:nvPr/>
            </p:nvSpPr>
            <p:spPr>
              <a:xfrm>
                <a:off x="4587306" y="3620342"/>
                <a:ext cx="185566" cy="254408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3034" extrusionOk="0">
                    <a:moveTo>
                      <a:pt x="1106" y="0"/>
                    </a:moveTo>
                    <a:cubicBezTo>
                      <a:pt x="490" y="0"/>
                      <a:pt x="0" y="673"/>
                      <a:pt x="0" y="1517"/>
                    </a:cubicBezTo>
                    <a:cubicBezTo>
                      <a:pt x="0" y="2349"/>
                      <a:pt x="490" y="3034"/>
                      <a:pt x="1106" y="3034"/>
                    </a:cubicBezTo>
                    <a:cubicBezTo>
                      <a:pt x="1711" y="3034"/>
                      <a:pt x="2212" y="2349"/>
                      <a:pt x="2212" y="1517"/>
                    </a:cubicBezTo>
                    <a:cubicBezTo>
                      <a:pt x="2212" y="673"/>
                      <a:pt x="1711" y="0"/>
                      <a:pt x="1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370;p37">
                <a:extLst>
                  <a:ext uri="{FF2B5EF4-FFF2-40B4-BE49-F238E27FC236}">
                    <a16:creationId xmlns:a16="http://schemas.microsoft.com/office/drawing/2014/main" id="{6B1CB35D-C6E9-A084-925B-1A60EA7B8819}"/>
                  </a:ext>
                </a:extLst>
              </p:cNvPr>
              <p:cNvSpPr/>
              <p:nvPr/>
            </p:nvSpPr>
            <p:spPr>
              <a:xfrm>
                <a:off x="4042261" y="4134781"/>
                <a:ext cx="880703" cy="596694"/>
              </a:xfrm>
              <a:custGeom>
                <a:avLst/>
                <a:gdLst/>
                <a:ahLst/>
                <a:cxnLst/>
                <a:rect l="l" t="t" r="r" b="b"/>
                <a:pathLst>
                  <a:path w="10503" h="7116" extrusionOk="0">
                    <a:moveTo>
                      <a:pt x="2532" y="0"/>
                    </a:moveTo>
                    <a:cubicBezTo>
                      <a:pt x="1129" y="0"/>
                      <a:pt x="0" y="1129"/>
                      <a:pt x="0" y="2520"/>
                    </a:cubicBezTo>
                    <a:lnTo>
                      <a:pt x="0" y="4595"/>
                    </a:lnTo>
                    <a:cubicBezTo>
                      <a:pt x="0" y="5998"/>
                      <a:pt x="1129" y="7115"/>
                      <a:pt x="2532" y="7115"/>
                    </a:cubicBezTo>
                    <a:lnTo>
                      <a:pt x="7982" y="7115"/>
                    </a:lnTo>
                    <a:cubicBezTo>
                      <a:pt x="9374" y="7115"/>
                      <a:pt x="10502" y="5998"/>
                      <a:pt x="10502" y="4595"/>
                    </a:cubicBezTo>
                    <a:lnTo>
                      <a:pt x="10502" y="2520"/>
                    </a:lnTo>
                    <a:cubicBezTo>
                      <a:pt x="10502" y="1129"/>
                      <a:pt x="9374" y="0"/>
                      <a:pt x="7982" y="0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371;p37">
                <a:extLst>
                  <a:ext uri="{FF2B5EF4-FFF2-40B4-BE49-F238E27FC236}">
                    <a16:creationId xmlns:a16="http://schemas.microsoft.com/office/drawing/2014/main" id="{B3CF0C53-4D43-2B41-F807-5FBED22CCADA}"/>
                  </a:ext>
                </a:extLst>
              </p:cNvPr>
              <p:cNvSpPr/>
              <p:nvPr/>
            </p:nvSpPr>
            <p:spPr>
              <a:xfrm>
                <a:off x="4181876" y="4297288"/>
                <a:ext cx="573719" cy="434188"/>
              </a:xfrm>
              <a:custGeom>
                <a:avLst/>
                <a:gdLst/>
                <a:ahLst/>
                <a:cxnLst/>
                <a:rect l="l" t="t" r="r" b="b"/>
                <a:pathLst>
                  <a:path w="6842" h="5178" extrusionOk="0">
                    <a:moveTo>
                      <a:pt x="2429" y="1"/>
                    </a:moveTo>
                    <a:cubicBezTo>
                      <a:pt x="1084" y="1"/>
                      <a:pt x="0" y="1084"/>
                      <a:pt x="0" y="2429"/>
                    </a:cubicBezTo>
                    <a:lnTo>
                      <a:pt x="0" y="4915"/>
                    </a:lnTo>
                    <a:lnTo>
                      <a:pt x="0" y="5029"/>
                    </a:lnTo>
                    <a:cubicBezTo>
                      <a:pt x="274" y="5132"/>
                      <a:pt x="559" y="5177"/>
                      <a:pt x="856" y="5177"/>
                    </a:cubicBezTo>
                    <a:lnTo>
                      <a:pt x="6306" y="5177"/>
                    </a:lnTo>
                    <a:cubicBezTo>
                      <a:pt x="6489" y="5177"/>
                      <a:pt x="6660" y="5166"/>
                      <a:pt x="6831" y="5132"/>
                    </a:cubicBezTo>
                    <a:cubicBezTo>
                      <a:pt x="6831" y="5052"/>
                      <a:pt x="6842" y="4984"/>
                      <a:pt x="6842" y="4915"/>
                    </a:cubicBezTo>
                    <a:lnTo>
                      <a:pt x="6842" y="2418"/>
                    </a:lnTo>
                    <a:cubicBezTo>
                      <a:pt x="6842" y="1084"/>
                      <a:pt x="5759" y="1"/>
                      <a:pt x="4425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372;p37">
                <a:extLst>
                  <a:ext uri="{FF2B5EF4-FFF2-40B4-BE49-F238E27FC236}">
                    <a16:creationId xmlns:a16="http://schemas.microsoft.com/office/drawing/2014/main" id="{51291B67-B4A0-AD35-542C-9A6FA5C4C7F4}"/>
                  </a:ext>
                </a:extLst>
              </p:cNvPr>
              <p:cNvSpPr/>
              <p:nvPr/>
            </p:nvSpPr>
            <p:spPr>
              <a:xfrm>
                <a:off x="3655950" y="3908126"/>
                <a:ext cx="410290" cy="545125"/>
              </a:xfrm>
              <a:custGeom>
                <a:avLst/>
                <a:gdLst/>
                <a:ahLst/>
                <a:cxnLst/>
                <a:rect l="l" t="t" r="r" b="b"/>
                <a:pathLst>
                  <a:path w="4893" h="6501" extrusionOk="0">
                    <a:moveTo>
                      <a:pt x="1141" y="1"/>
                    </a:moveTo>
                    <a:lnTo>
                      <a:pt x="1141" y="1"/>
                    </a:lnTo>
                    <a:cubicBezTo>
                      <a:pt x="92" y="297"/>
                      <a:pt x="1" y="1745"/>
                      <a:pt x="993" y="2179"/>
                    </a:cubicBezTo>
                    <a:cubicBezTo>
                      <a:pt x="879" y="2224"/>
                      <a:pt x="788" y="2327"/>
                      <a:pt x="765" y="2452"/>
                    </a:cubicBezTo>
                    <a:lnTo>
                      <a:pt x="286" y="5189"/>
                    </a:lnTo>
                    <a:cubicBezTo>
                      <a:pt x="252" y="5383"/>
                      <a:pt x="377" y="5565"/>
                      <a:pt x="571" y="5599"/>
                    </a:cubicBezTo>
                    <a:lnTo>
                      <a:pt x="799" y="5634"/>
                    </a:lnTo>
                    <a:cubicBezTo>
                      <a:pt x="753" y="5702"/>
                      <a:pt x="719" y="5770"/>
                      <a:pt x="719" y="5850"/>
                    </a:cubicBezTo>
                    <a:lnTo>
                      <a:pt x="719" y="6147"/>
                    </a:lnTo>
                    <a:cubicBezTo>
                      <a:pt x="731" y="6341"/>
                      <a:pt x="879" y="6500"/>
                      <a:pt x="1084" y="6500"/>
                    </a:cubicBezTo>
                    <a:lnTo>
                      <a:pt x="4539" y="6477"/>
                    </a:lnTo>
                    <a:cubicBezTo>
                      <a:pt x="4733" y="6477"/>
                      <a:pt x="4893" y="6318"/>
                      <a:pt x="4893" y="6124"/>
                    </a:cubicBezTo>
                    <a:lnTo>
                      <a:pt x="4893" y="5839"/>
                    </a:lnTo>
                    <a:cubicBezTo>
                      <a:pt x="4893" y="5641"/>
                      <a:pt x="4744" y="5485"/>
                      <a:pt x="4548" y="5485"/>
                    </a:cubicBezTo>
                    <a:cubicBezTo>
                      <a:pt x="4541" y="5485"/>
                      <a:pt x="4535" y="5485"/>
                      <a:pt x="4528" y="5485"/>
                    </a:cubicBezTo>
                    <a:lnTo>
                      <a:pt x="1209" y="5508"/>
                    </a:lnTo>
                    <a:cubicBezTo>
                      <a:pt x="1232" y="5463"/>
                      <a:pt x="1255" y="5406"/>
                      <a:pt x="1266" y="5360"/>
                    </a:cubicBezTo>
                    <a:lnTo>
                      <a:pt x="1745" y="2623"/>
                    </a:lnTo>
                    <a:cubicBezTo>
                      <a:pt x="1768" y="2486"/>
                      <a:pt x="1711" y="2350"/>
                      <a:pt x="1609" y="2270"/>
                    </a:cubicBezTo>
                    <a:cubicBezTo>
                      <a:pt x="2680" y="2144"/>
                      <a:pt x="3011" y="753"/>
                      <a:pt x="2122" y="149"/>
                    </a:cubicBezTo>
                    <a:lnTo>
                      <a:pt x="2122" y="149"/>
                    </a:lnTo>
                    <a:lnTo>
                      <a:pt x="1894" y="1346"/>
                    </a:lnTo>
                    <a:lnTo>
                      <a:pt x="924" y="1164"/>
                    </a:lnTo>
                    <a:lnTo>
                      <a:pt x="114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373;p37">
                <a:extLst>
                  <a:ext uri="{FF2B5EF4-FFF2-40B4-BE49-F238E27FC236}">
                    <a16:creationId xmlns:a16="http://schemas.microsoft.com/office/drawing/2014/main" id="{BEF2CD68-FD45-DF84-FBB1-A791D3525146}"/>
                  </a:ext>
                </a:extLst>
              </p:cNvPr>
              <p:cNvSpPr/>
              <p:nvPr/>
            </p:nvSpPr>
            <p:spPr>
              <a:xfrm>
                <a:off x="4872238" y="4224084"/>
                <a:ext cx="615813" cy="460183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5488" extrusionOk="0">
                    <a:moveTo>
                      <a:pt x="3615" y="1"/>
                    </a:moveTo>
                    <a:cubicBezTo>
                      <a:pt x="3570" y="1"/>
                      <a:pt x="3523" y="10"/>
                      <a:pt x="3478" y="30"/>
                    </a:cubicBezTo>
                    <a:lnTo>
                      <a:pt x="274" y="1341"/>
                    </a:lnTo>
                    <a:cubicBezTo>
                      <a:pt x="91" y="1410"/>
                      <a:pt x="0" y="1626"/>
                      <a:pt x="80" y="1809"/>
                    </a:cubicBezTo>
                    <a:lnTo>
                      <a:pt x="183" y="2071"/>
                    </a:lnTo>
                    <a:cubicBezTo>
                      <a:pt x="243" y="2208"/>
                      <a:pt x="374" y="2294"/>
                      <a:pt x="513" y="2294"/>
                    </a:cubicBezTo>
                    <a:cubicBezTo>
                      <a:pt x="558" y="2294"/>
                      <a:pt x="605" y="2285"/>
                      <a:pt x="650" y="2265"/>
                    </a:cubicBezTo>
                    <a:lnTo>
                      <a:pt x="3615" y="1056"/>
                    </a:lnTo>
                    <a:lnTo>
                      <a:pt x="3615" y="1056"/>
                    </a:lnTo>
                    <a:cubicBezTo>
                      <a:pt x="3603" y="1136"/>
                      <a:pt x="3615" y="1227"/>
                      <a:pt x="3660" y="1296"/>
                    </a:cubicBezTo>
                    <a:lnTo>
                      <a:pt x="4903" y="3405"/>
                    </a:lnTo>
                    <a:cubicBezTo>
                      <a:pt x="4972" y="3519"/>
                      <a:pt x="5097" y="3576"/>
                      <a:pt x="5223" y="3576"/>
                    </a:cubicBezTo>
                    <a:cubicBezTo>
                      <a:pt x="4579" y="4339"/>
                      <a:pt x="5145" y="5488"/>
                      <a:pt x="6113" y="5488"/>
                    </a:cubicBezTo>
                    <a:cubicBezTo>
                      <a:pt x="6157" y="5488"/>
                      <a:pt x="6203" y="5485"/>
                      <a:pt x="6249" y="5480"/>
                    </a:cubicBezTo>
                    <a:lnTo>
                      <a:pt x="5645" y="4431"/>
                    </a:lnTo>
                    <a:lnTo>
                      <a:pt x="6500" y="3941"/>
                    </a:lnTo>
                    <a:lnTo>
                      <a:pt x="7093" y="4967"/>
                    </a:lnTo>
                    <a:cubicBezTo>
                      <a:pt x="7332" y="4602"/>
                      <a:pt x="7344" y="4123"/>
                      <a:pt x="7127" y="3747"/>
                    </a:cubicBezTo>
                    <a:cubicBezTo>
                      <a:pt x="6921" y="3380"/>
                      <a:pt x="6532" y="3161"/>
                      <a:pt x="6121" y="3161"/>
                    </a:cubicBezTo>
                    <a:cubicBezTo>
                      <a:pt x="6008" y="3161"/>
                      <a:pt x="5894" y="3177"/>
                      <a:pt x="5781" y="3211"/>
                    </a:cubicBezTo>
                    <a:cubicBezTo>
                      <a:pt x="5827" y="3109"/>
                      <a:pt x="5816" y="2983"/>
                      <a:pt x="5759" y="2892"/>
                    </a:cubicBezTo>
                    <a:lnTo>
                      <a:pt x="4516" y="794"/>
                    </a:lnTo>
                    <a:cubicBezTo>
                      <a:pt x="4450" y="679"/>
                      <a:pt x="4331" y="617"/>
                      <a:pt x="4210" y="617"/>
                    </a:cubicBezTo>
                    <a:cubicBezTo>
                      <a:pt x="4163" y="617"/>
                      <a:pt x="4116" y="626"/>
                      <a:pt x="4071" y="646"/>
                    </a:cubicBezTo>
                    <a:cubicBezTo>
                      <a:pt x="4071" y="589"/>
                      <a:pt x="4071" y="543"/>
                      <a:pt x="4048" y="497"/>
                    </a:cubicBezTo>
                    <a:lnTo>
                      <a:pt x="3934" y="224"/>
                    </a:lnTo>
                    <a:cubicBezTo>
                      <a:pt x="3883" y="86"/>
                      <a:pt x="3754" y="1"/>
                      <a:pt x="36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374;p37">
                <a:extLst>
                  <a:ext uri="{FF2B5EF4-FFF2-40B4-BE49-F238E27FC236}">
                    <a16:creationId xmlns:a16="http://schemas.microsoft.com/office/drawing/2014/main" id="{46CDD234-83CB-2497-653A-022AB1846284}"/>
                  </a:ext>
                </a:extLst>
              </p:cNvPr>
              <p:cNvSpPr/>
              <p:nvPr/>
            </p:nvSpPr>
            <p:spPr>
              <a:xfrm>
                <a:off x="4182799" y="4547841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solidFill>
                <a:srgbClr val="75CFB5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375;p37">
                <a:extLst>
                  <a:ext uri="{FF2B5EF4-FFF2-40B4-BE49-F238E27FC236}">
                    <a16:creationId xmlns:a16="http://schemas.microsoft.com/office/drawing/2014/main" id="{74784B7B-B219-7F9D-088E-0196D04837FF}"/>
                  </a:ext>
                </a:extLst>
              </p:cNvPr>
              <p:cNvSpPr/>
              <p:nvPr/>
            </p:nvSpPr>
            <p:spPr>
              <a:xfrm>
                <a:off x="4182799" y="4547841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fill="none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376;p37">
                <a:extLst>
                  <a:ext uri="{FF2B5EF4-FFF2-40B4-BE49-F238E27FC236}">
                    <a16:creationId xmlns:a16="http://schemas.microsoft.com/office/drawing/2014/main" id="{D979A4FE-9C58-2142-E80E-BDCED639C514}"/>
                  </a:ext>
                </a:extLst>
              </p:cNvPr>
              <p:cNvSpPr/>
              <p:nvPr/>
            </p:nvSpPr>
            <p:spPr>
              <a:xfrm>
                <a:off x="4182799" y="4588929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solidFill>
                <a:srgbClr val="75CFB5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377;p37">
                <a:extLst>
                  <a:ext uri="{FF2B5EF4-FFF2-40B4-BE49-F238E27FC236}">
                    <a16:creationId xmlns:a16="http://schemas.microsoft.com/office/drawing/2014/main" id="{E31959AB-8144-EDC7-41C7-5D03A42419A4}"/>
                  </a:ext>
                </a:extLst>
              </p:cNvPr>
              <p:cNvSpPr/>
              <p:nvPr/>
            </p:nvSpPr>
            <p:spPr>
              <a:xfrm>
                <a:off x="4182799" y="4588929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fill="none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378;p37">
                <a:extLst>
                  <a:ext uri="{FF2B5EF4-FFF2-40B4-BE49-F238E27FC236}">
                    <a16:creationId xmlns:a16="http://schemas.microsoft.com/office/drawing/2014/main" id="{6ECF56C6-00D6-6877-3ACC-41BC7721E2AC}"/>
                  </a:ext>
                </a:extLst>
              </p:cNvPr>
              <p:cNvSpPr/>
              <p:nvPr/>
            </p:nvSpPr>
            <p:spPr>
              <a:xfrm>
                <a:off x="4216256" y="4484699"/>
                <a:ext cx="42178" cy="35973"/>
              </a:xfrm>
              <a:custGeom>
                <a:avLst/>
                <a:gdLst/>
                <a:ahLst/>
                <a:cxnLst/>
                <a:rect l="l" t="t" r="r" b="b"/>
                <a:pathLst>
                  <a:path w="503" h="429" extrusionOk="0">
                    <a:moveTo>
                      <a:pt x="286" y="1"/>
                    </a:moveTo>
                    <a:cubicBezTo>
                      <a:pt x="103" y="1"/>
                      <a:pt x="1" y="229"/>
                      <a:pt x="138" y="365"/>
                    </a:cubicBezTo>
                    <a:cubicBezTo>
                      <a:pt x="181" y="409"/>
                      <a:pt x="234" y="428"/>
                      <a:pt x="286" y="428"/>
                    </a:cubicBezTo>
                    <a:cubicBezTo>
                      <a:pt x="397" y="428"/>
                      <a:pt x="503" y="341"/>
                      <a:pt x="503" y="217"/>
                    </a:cubicBezTo>
                    <a:cubicBezTo>
                      <a:pt x="503" y="92"/>
                      <a:pt x="411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379;p37">
                <a:extLst>
                  <a:ext uri="{FF2B5EF4-FFF2-40B4-BE49-F238E27FC236}">
                    <a16:creationId xmlns:a16="http://schemas.microsoft.com/office/drawing/2014/main" id="{B61D5D35-F644-22BA-8234-4087C97D26AB}"/>
                  </a:ext>
                </a:extLst>
              </p:cNvPr>
              <p:cNvSpPr/>
              <p:nvPr/>
            </p:nvSpPr>
            <p:spPr>
              <a:xfrm>
                <a:off x="4673339" y="4484699"/>
                <a:ext cx="41172" cy="3597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9" extrusionOk="0">
                    <a:moveTo>
                      <a:pt x="285" y="1"/>
                    </a:moveTo>
                    <a:cubicBezTo>
                      <a:pt x="92" y="1"/>
                      <a:pt x="0" y="229"/>
                      <a:pt x="126" y="365"/>
                    </a:cubicBezTo>
                    <a:cubicBezTo>
                      <a:pt x="170" y="409"/>
                      <a:pt x="223" y="428"/>
                      <a:pt x="275" y="428"/>
                    </a:cubicBezTo>
                    <a:cubicBezTo>
                      <a:pt x="385" y="428"/>
                      <a:pt x="491" y="341"/>
                      <a:pt x="491" y="217"/>
                    </a:cubicBezTo>
                    <a:cubicBezTo>
                      <a:pt x="491" y="9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380;p37">
                <a:extLst>
                  <a:ext uri="{FF2B5EF4-FFF2-40B4-BE49-F238E27FC236}">
                    <a16:creationId xmlns:a16="http://schemas.microsoft.com/office/drawing/2014/main" id="{936621FB-26F0-49C1-81E7-780E152B2FC3}"/>
                  </a:ext>
                </a:extLst>
              </p:cNvPr>
              <p:cNvSpPr/>
              <p:nvPr/>
            </p:nvSpPr>
            <p:spPr>
              <a:xfrm>
                <a:off x="4071861" y="4342233"/>
                <a:ext cx="7798" cy="139698"/>
              </a:xfrm>
              <a:custGeom>
                <a:avLst/>
                <a:gdLst/>
                <a:ahLst/>
                <a:cxnLst/>
                <a:rect l="l" t="t" r="r" b="b"/>
                <a:pathLst>
                  <a:path w="93" h="1666" fill="none" extrusionOk="0">
                    <a:moveTo>
                      <a:pt x="92" y="1"/>
                    </a:moveTo>
                    <a:cubicBezTo>
                      <a:pt x="12" y="548"/>
                      <a:pt x="1" y="1107"/>
                      <a:pt x="69" y="1665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381;p37">
                <a:extLst>
                  <a:ext uri="{FF2B5EF4-FFF2-40B4-BE49-F238E27FC236}">
                    <a16:creationId xmlns:a16="http://schemas.microsoft.com/office/drawing/2014/main" id="{33E84E52-611B-8302-5472-321E9BEE446B}"/>
                  </a:ext>
                </a:extLst>
              </p:cNvPr>
              <p:cNvSpPr/>
              <p:nvPr/>
            </p:nvSpPr>
            <p:spPr>
              <a:xfrm>
                <a:off x="4081504" y="4515306"/>
                <a:ext cx="22053" cy="66076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88" fill="none" extrusionOk="0">
                    <a:moveTo>
                      <a:pt x="0" y="0"/>
                    </a:moveTo>
                    <a:cubicBezTo>
                      <a:pt x="68" y="263"/>
                      <a:pt x="148" y="525"/>
                      <a:pt x="262" y="787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382;p37">
                <a:extLst>
                  <a:ext uri="{FF2B5EF4-FFF2-40B4-BE49-F238E27FC236}">
                    <a16:creationId xmlns:a16="http://schemas.microsoft.com/office/drawing/2014/main" id="{52234C18-09D0-1D6D-2037-048907CBB3C2}"/>
                  </a:ext>
                </a:extLst>
              </p:cNvPr>
              <p:cNvSpPr/>
              <p:nvPr/>
            </p:nvSpPr>
            <p:spPr>
              <a:xfrm>
                <a:off x="4611204" y="4350870"/>
                <a:ext cx="71778" cy="75551"/>
              </a:xfrm>
              <a:custGeom>
                <a:avLst/>
                <a:gdLst/>
                <a:ahLst/>
                <a:cxnLst/>
                <a:rect l="l" t="t" r="r" b="b"/>
                <a:pathLst>
                  <a:path w="856" h="901" fill="none" extrusionOk="0">
                    <a:moveTo>
                      <a:pt x="0" y="0"/>
                    </a:moveTo>
                    <a:cubicBezTo>
                      <a:pt x="365" y="205"/>
                      <a:pt x="662" y="513"/>
                      <a:pt x="855" y="901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383;p37">
                <a:extLst>
                  <a:ext uri="{FF2B5EF4-FFF2-40B4-BE49-F238E27FC236}">
                    <a16:creationId xmlns:a16="http://schemas.microsoft.com/office/drawing/2014/main" id="{DEB0D4C0-B896-F038-BA82-C119BC2C09C9}"/>
                  </a:ext>
                </a:extLst>
              </p:cNvPr>
              <p:cNvSpPr/>
              <p:nvPr/>
            </p:nvSpPr>
            <p:spPr>
              <a:xfrm>
                <a:off x="4047041" y="3670989"/>
                <a:ext cx="60290" cy="17793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2122" fill="none" extrusionOk="0">
                    <a:moveTo>
                      <a:pt x="719" y="1"/>
                    </a:moveTo>
                    <a:cubicBezTo>
                      <a:pt x="251" y="605"/>
                      <a:pt x="1" y="1346"/>
                      <a:pt x="12" y="2122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384;p37">
                <a:extLst>
                  <a:ext uri="{FF2B5EF4-FFF2-40B4-BE49-F238E27FC236}">
                    <a16:creationId xmlns:a16="http://schemas.microsoft.com/office/drawing/2014/main" id="{77D08FA0-AD17-FBFD-1F6B-B7FA4DAC4E3C}"/>
                  </a:ext>
                </a:extLst>
              </p:cNvPr>
              <p:cNvSpPr/>
              <p:nvPr/>
            </p:nvSpPr>
            <p:spPr>
              <a:xfrm>
                <a:off x="4674261" y="4018057"/>
                <a:ext cx="132068" cy="69933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834" fill="none" extrusionOk="0">
                    <a:moveTo>
                      <a:pt x="1" y="833"/>
                    </a:moveTo>
                    <a:cubicBezTo>
                      <a:pt x="582" y="662"/>
                      <a:pt x="1118" y="377"/>
                      <a:pt x="1574" y="1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385;p37">
                <a:extLst>
                  <a:ext uri="{FF2B5EF4-FFF2-40B4-BE49-F238E27FC236}">
                    <a16:creationId xmlns:a16="http://schemas.microsoft.com/office/drawing/2014/main" id="{7E19E0CF-9B5E-6D08-9F54-FF176A8B4B92}"/>
                  </a:ext>
                </a:extLst>
              </p:cNvPr>
              <p:cNvSpPr/>
              <p:nvPr/>
            </p:nvSpPr>
            <p:spPr>
              <a:xfrm>
                <a:off x="4829222" y="3972189"/>
                <a:ext cx="23982" cy="2683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20" fill="none" extrusionOk="0">
                    <a:moveTo>
                      <a:pt x="0" y="320"/>
                    </a:moveTo>
                    <a:lnTo>
                      <a:pt x="285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386;p37">
                <a:extLst>
                  <a:ext uri="{FF2B5EF4-FFF2-40B4-BE49-F238E27FC236}">
                    <a16:creationId xmlns:a16="http://schemas.microsoft.com/office/drawing/2014/main" id="{D5A778CF-D3CD-F57B-8A41-DBBDCA13C800}"/>
                  </a:ext>
                </a:extLst>
              </p:cNvPr>
              <p:cNvSpPr/>
              <p:nvPr/>
            </p:nvSpPr>
            <p:spPr>
              <a:xfrm>
                <a:off x="4366437" y="3884228"/>
                <a:ext cx="102384" cy="84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" fill="none" extrusionOk="0">
                    <a:moveTo>
                      <a:pt x="0" y="1"/>
                    </a:moveTo>
                    <a:lnTo>
                      <a:pt x="1220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387;p37">
                <a:extLst>
                  <a:ext uri="{FF2B5EF4-FFF2-40B4-BE49-F238E27FC236}">
                    <a16:creationId xmlns:a16="http://schemas.microsoft.com/office/drawing/2014/main" id="{7BB84810-F659-A649-20C5-481017963ED5}"/>
                  </a:ext>
                </a:extLst>
              </p:cNvPr>
              <p:cNvSpPr/>
              <p:nvPr/>
            </p:nvSpPr>
            <p:spPr>
              <a:xfrm>
                <a:off x="4501189" y="3884228"/>
                <a:ext cx="45029" cy="8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" fill="none" extrusionOk="0">
                    <a:moveTo>
                      <a:pt x="1" y="1"/>
                    </a:moveTo>
                    <a:lnTo>
                      <a:pt x="537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388;p37">
                <a:extLst>
                  <a:ext uri="{FF2B5EF4-FFF2-40B4-BE49-F238E27FC236}">
                    <a16:creationId xmlns:a16="http://schemas.microsoft.com/office/drawing/2014/main" id="{B73ADED4-00FB-3667-5000-188B1607E750}"/>
                  </a:ext>
                </a:extLst>
              </p:cNvPr>
              <p:cNvSpPr/>
              <p:nvPr/>
            </p:nvSpPr>
            <p:spPr>
              <a:xfrm>
                <a:off x="4907624" y="3802974"/>
                <a:ext cx="5786" cy="79408"/>
              </a:xfrm>
              <a:custGeom>
                <a:avLst/>
                <a:gdLst/>
                <a:ahLst/>
                <a:cxnLst/>
                <a:rect l="l" t="t" r="r" b="b"/>
                <a:pathLst>
                  <a:path w="69" h="947" fill="none" extrusionOk="0">
                    <a:moveTo>
                      <a:pt x="0" y="947"/>
                    </a:moveTo>
                    <a:cubicBezTo>
                      <a:pt x="57" y="627"/>
                      <a:pt x="68" y="308"/>
                      <a:pt x="46" y="0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389;p37">
                <a:extLst>
                  <a:ext uri="{FF2B5EF4-FFF2-40B4-BE49-F238E27FC236}">
                    <a16:creationId xmlns:a16="http://schemas.microsoft.com/office/drawing/2014/main" id="{767B6512-8C16-9DE5-1B7E-D0B684B69C0B}"/>
                  </a:ext>
                </a:extLst>
              </p:cNvPr>
              <p:cNvSpPr/>
              <p:nvPr/>
            </p:nvSpPr>
            <p:spPr>
              <a:xfrm>
                <a:off x="4847334" y="4431117"/>
                <a:ext cx="44106" cy="169382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020" fill="none" extrusionOk="0">
                    <a:moveTo>
                      <a:pt x="525" y="1"/>
                    </a:moveTo>
                    <a:cubicBezTo>
                      <a:pt x="480" y="708"/>
                      <a:pt x="423" y="1461"/>
                      <a:pt x="1" y="2019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90;p37">
                <a:extLst>
                  <a:ext uri="{FF2B5EF4-FFF2-40B4-BE49-F238E27FC236}">
                    <a16:creationId xmlns:a16="http://schemas.microsoft.com/office/drawing/2014/main" id="{48C27EDF-15E5-58CB-0B13-95BC94C250DE}"/>
                  </a:ext>
                </a:extLst>
              </p:cNvPr>
              <p:cNvSpPr/>
              <p:nvPr/>
            </p:nvSpPr>
            <p:spPr>
              <a:xfrm>
                <a:off x="4797609" y="4632868"/>
                <a:ext cx="2591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01" fill="none" extrusionOk="0">
                    <a:moveTo>
                      <a:pt x="309" y="1"/>
                    </a:moveTo>
                    <a:cubicBezTo>
                      <a:pt x="217" y="149"/>
                      <a:pt x="115" y="286"/>
                      <a:pt x="1" y="400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4" name="Google Shape;1391;p37">
              <a:extLst>
                <a:ext uri="{FF2B5EF4-FFF2-40B4-BE49-F238E27FC236}">
                  <a16:creationId xmlns:a16="http://schemas.microsoft.com/office/drawing/2014/main" id="{77390CAB-3A84-1ED0-C299-CC51F084D796}"/>
                </a:ext>
              </a:extLst>
            </p:cNvPr>
            <p:cNvCxnSpPr/>
            <p:nvPr/>
          </p:nvCxnSpPr>
          <p:spPr>
            <a:xfrm>
              <a:off x="3745800" y="4741650"/>
              <a:ext cx="16524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" name="Google Shape;1392;p37">
              <a:extLst>
                <a:ext uri="{FF2B5EF4-FFF2-40B4-BE49-F238E27FC236}">
                  <a16:creationId xmlns:a16="http://schemas.microsoft.com/office/drawing/2014/main" id="{51F8BE0C-638A-61A9-FABB-73FD271FBA1B}"/>
                </a:ext>
              </a:extLst>
            </p:cNvPr>
            <p:cNvCxnSpPr/>
            <p:nvPr/>
          </p:nvCxnSpPr>
          <p:spPr>
            <a:xfrm>
              <a:off x="3509350" y="4780000"/>
              <a:ext cx="510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1" name="Google Shape;1426;p37">
            <a:extLst>
              <a:ext uri="{FF2B5EF4-FFF2-40B4-BE49-F238E27FC236}">
                <a16:creationId xmlns:a16="http://schemas.microsoft.com/office/drawing/2014/main" id="{4EF71769-B76E-7383-DDD3-ED92ED6C1287}"/>
              </a:ext>
            </a:extLst>
          </p:cNvPr>
          <p:cNvSpPr/>
          <p:nvPr/>
        </p:nvSpPr>
        <p:spPr>
          <a:xfrm>
            <a:off x="1133299" y="6032180"/>
            <a:ext cx="108825" cy="109032"/>
          </a:xfrm>
          <a:custGeom>
            <a:avLst/>
            <a:gdLst/>
            <a:ahLst/>
            <a:cxnLst/>
            <a:rect l="l" t="t" r="r" b="b"/>
            <a:pathLst>
              <a:path w="525" h="526" fill="none" extrusionOk="0">
                <a:moveTo>
                  <a:pt x="525" y="263"/>
                </a:moveTo>
                <a:cubicBezTo>
                  <a:pt x="525" y="411"/>
                  <a:pt x="411" y="525"/>
                  <a:pt x="262" y="525"/>
                </a:cubicBezTo>
                <a:cubicBezTo>
                  <a:pt x="114" y="525"/>
                  <a:pt x="0" y="411"/>
                  <a:pt x="0" y="263"/>
                </a:cubicBezTo>
                <a:cubicBezTo>
                  <a:pt x="0" y="126"/>
                  <a:pt x="114" y="1"/>
                  <a:pt x="262" y="1"/>
                </a:cubicBezTo>
                <a:cubicBezTo>
                  <a:pt x="411" y="1"/>
                  <a:pt x="525" y="126"/>
                  <a:pt x="525" y="263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90F52FEE-3EF9-A1E1-49C6-0E3C578E61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5782" t="77655" r="45865" b="-1"/>
          <a:stretch/>
        </p:blipFill>
        <p:spPr>
          <a:xfrm>
            <a:off x="56145" y="160240"/>
            <a:ext cx="1018374" cy="925739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E9ABD19E-91B6-A2A1-72A4-4344AE96D2F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l="55257" t="79460" r="-4390"/>
          <a:stretch/>
        </p:blipFill>
        <p:spPr>
          <a:xfrm>
            <a:off x="7997785" y="6130369"/>
            <a:ext cx="4484158" cy="632269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287669D6-AAD9-87C4-0C5E-4D2F0B34D8E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l="88622"/>
          <a:stretch/>
        </p:blipFill>
        <p:spPr>
          <a:xfrm>
            <a:off x="11355355" y="1281550"/>
            <a:ext cx="836645" cy="2551923"/>
          </a:xfrm>
          <a:prstGeom prst="rect">
            <a:avLst/>
          </a:prstGeom>
        </p:spPr>
      </p:pic>
      <p:grpSp>
        <p:nvGrpSpPr>
          <p:cNvPr id="136" name="Google Shape;445;p17">
            <a:extLst>
              <a:ext uri="{FF2B5EF4-FFF2-40B4-BE49-F238E27FC236}">
                <a16:creationId xmlns:a16="http://schemas.microsoft.com/office/drawing/2014/main" id="{9D03247E-F3A5-A1AE-BF65-8958D7689C9A}"/>
              </a:ext>
            </a:extLst>
          </p:cNvPr>
          <p:cNvGrpSpPr/>
          <p:nvPr/>
        </p:nvGrpSpPr>
        <p:grpSpPr>
          <a:xfrm>
            <a:off x="11060390" y="3209731"/>
            <a:ext cx="1133325" cy="3659189"/>
            <a:chOff x="8094800" y="3197527"/>
            <a:chExt cx="378192" cy="1572835"/>
          </a:xfrm>
        </p:grpSpPr>
        <p:sp>
          <p:nvSpPr>
            <p:cNvPr id="137" name="Google Shape;446;p17">
              <a:extLst>
                <a:ext uri="{FF2B5EF4-FFF2-40B4-BE49-F238E27FC236}">
                  <a16:creationId xmlns:a16="http://schemas.microsoft.com/office/drawing/2014/main" id="{5363D547-4CF8-751A-3891-EC36C34AD510}"/>
                </a:ext>
              </a:extLst>
            </p:cNvPr>
            <p:cNvSpPr/>
            <p:nvPr/>
          </p:nvSpPr>
          <p:spPr>
            <a:xfrm>
              <a:off x="8096280" y="4713284"/>
              <a:ext cx="372878" cy="52943"/>
            </a:xfrm>
            <a:custGeom>
              <a:avLst/>
              <a:gdLst/>
              <a:ahLst/>
              <a:cxnLst/>
              <a:rect l="l" t="t" r="r" b="b"/>
              <a:pathLst>
                <a:path w="5543" h="787" extrusionOk="0">
                  <a:moveTo>
                    <a:pt x="1" y="0"/>
                  </a:moveTo>
                  <a:cubicBezTo>
                    <a:pt x="1" y="433"/>
                    <a:pt x="1244" y="787"/>
                    <a:pt x="2772" y="787"/>
                  </a:cubicBezTo>
                  <a:cubicBezTo>
                    <a:pt x="4300" y="787"/>
                    <a:pt x="5543" y="433"/>
                    <a:pt x="5543" y="0"/>
                  </a:cubicBezTo>
                  <a:close/>
                </a:path>
              </a:pathLst>
            </a:custGeom>
            <a:solidFill>
              <a:srgbClr val="333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" name="Google Shape;447;p17">
              <a:extLst>
                <a:ext uri="{FF2B5EF4-FFF2-40B4-BE49-F238E27FC236}">
                  <a16:creationId xmlns:a16="http://schemas.microsoft.com/office/drawing/2014/main" id="{3A05EB5F-69EC-6F52-2369-A887B53924A0}"/>
                </a:ext>
              </a:extLst>
            </p:cNvPr>
            <p:cNvSpPr/>
            <p:nvPr/>
          </p:nvSpPr>
          <p:spPr>
            <a:xfrm>
              <a:off x="8098634" y="4041849"/>
              <a:ext cx="369783" cy="671514"/>
            </a:xfrm>
            <a:custGeom>
              <a:avLst/>
              <a:gdLst/>
              <a:ahLst/>
              <a:cxnLst/>
              <a:rect l="l" t="t" r="r" b="b"/>
              <a:pathLst>
                <a:path w="5497" h="9982" extrusionOk="0">
                  <a:moveTo>
                    <a:pt x="3017" y="1"/>
                  </a:moveTo>
                  <a:cubicBezTo>
                    <a:pt x="1639" y="1"/>
                    <a:pt x="170" y="279"/>
                    <a:pt x="0" y="722"/>
                  </a:cubicBezTo>
                  <a:lnTo>
                    <a:pt x="0" y="9981"/>
                  </a:lnTo>
                  <a:lnTo>
                    <a:pt x="5496" y="9981"/>
                  </a:lnTo>
                  <a:lnTo>
                    <a:pt x="5496" y="722"/>
                  </a:lnTo>
                  <a:cubicBezTo>
                    <a:pt x="5368" y="215"/>
                    <a:pt x="4228" y="1"/>
                    <a:pt x="3017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" name="Google Shape;448;p17">
              <a:extLst>
                <a:ext uri="{FF2B5EF4-FFF2-40B4-BE49-F238E27FC236}">
                  <a16:creationId xmlns:a16="http://schemas.microsoft.com/office/drawing/2014/main" id="{E707A1F1-DEAF-4D1B-333B-8CDEB156531E}"/>
                </a:ext>
              </a:extLst>
            </p:cNvPr>
            <p:cNvSpPr/>
            <p:nvPr/>
          </p:nvSpPr>
          <p:spPr>
            <a:xfrm>
              <a:off x="8123188" y="4295933"/>
              <a:ext cx="320676" cy="428929"/>
            </a:xfrm>
            <a:custGeom>
              <a:avLst/>
              <a:gdLst/>
              <a:ahLst/>
              <a:cxnLst/>
              <a:rect l="l" t="t" r="r" b="b"/>
              <a:pathLst>
                <a:path w="4767" h="6376" extrusionOk="0">
                  <a:moveTo>
                    <a:pt x="0" y="1"/>
                  </a:moveTo>
                  <a:lnTo>
                    <a:pt x="0" y="5668"/>
                  </a:lnTo>
                  <a:cubicBezTo>
                    <a:pt x="57" y="6067"/>
                    <a:pt x="1095" y="6375"/>
                    <a:pt x="2372" y="6375"/>
                  </a:cubicBezTo>
                  <a:cubicBezTo>
                    <a:pt x="3649" y="6375"/>
                    <a:pt x="4698" y="6067"/>
                    <a:pt x="4755" y="5668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rgbClr val="BDD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" name="Google Shape;449;p17">
              <a:extLst>
                <a:ext uri="{FF2B5EF4-FFF2-40B4-BE49-F238E27FC236}">
                  <a16:creationId xmlns:a16="http://schemas.microsoft.com/office/drawing/2014/main" id="{F65E8EB2-33B0-21A2-5114-50015B6E7803}"/>
                </a:ext>
              </a:extLst>
            </p:cNvPr>
            <p:cNvSpPr/>
            <p:nvPr/>
          </p:nvSpPr>
          <p:spPr>
            <a:xfrm>
              <a:off x="8121641" y="4293646"/>
              <a:ext cx="325318" cy="433504"/>
            </a:xfrm>
            <a:custGeom>
              <a:avLst/>
              <a:gdLst/>
              <a:ahLst/>
              <a:cxnLst/>
              <a:rect l="l" t="t" r="r" b="b"/>
              <a:pathLst>
                <a:path w="4836" h="6444" extrusionOk="0">
                  <a:moveTo>
                    <a:pt x="4744" y="69"/>
                  </a:moveTo>
                  <a:lnTo>
                    <a:pt x="4744" y="5668"/>
                  </a:lnTo>
                  <a:lnTo>
                    <a:pt x="4744" y="5702"/>
                  </a:lnTo>
                  <a:cubicBezTo>
                    <a:pt x="4687" y="6067"/>
                    <a:pt x="3638" y="6375"/>
                    <a:pt x="2406" y="6375"/>
                  </a:cubicBezTo>
                  <a:cubicBezTo>
                    <a:pt x="1163" y="6375"/>
                    <a:pt x="114" y="6067"/>
                    <a:pt x="69" y="5702"/>
                  </a:cubicBezTo>
                  <a:lnTo>
                    <a:pt x="69" y="5691"/>
                  </a:lnTo>
                  <a:lnTo>
                    <a:pt x="57" y="69"/>
                  </a:lnTo>
                  <a:close/>
                  <a:moveTo>
                    <a:pt x="0" y="1"/>
                  </a:moveTo>
                  <a:lnTo>
                    <a:pt x="0" y="5702"/>
                  </a:lnTo>
                  <a:lnTo>
                    <a:pt x="0" y="5736"/>
                  </a:lnTo>
                  <a:cubicBezTo>
                    <a:pt x="103" y="6147"/>
                    <a:pt x="1129" y="6443"/>
                    <a:pt x="2406" y="6443"/>
                  </a:cubicBezTo>
                  <a:cubicBezTo>
                    <a:pt x="3695" y="6443"/>
                    <a:pt x="4710" y="6147"/>
                    <a:pt x="4824" y="5748"/>
                  </a:cubicBezTo>
                  <a:lnTo>
                    <a:pt x="4835" y="5748"/>
                  </a:lnTo>
                  <a:lnTo>
                    <a:pt x="48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" name="Google Shape;450;p17">
              <a:extLst>
                <a:ext uri="{FF2B5EF4-FFF2-40B4-BE49-F238E27FC236}">
                  <a16:creationId xmlns:a16="http://schemas.microsoft.com/office/drawing/2014/main" id="{91B68786-D8A3-3AA0-C000-D9D094C944E8}"/>
                </a:ext>
              </a:extLst>
            </p:cNvPr>
            <p:cNvSpPr/>
            <p:nvPr/>
          </p:nvSpPr>
          <p:spPr>
            <a:xfrm>
              <a:off x="8274278" y="3357835"/>
              <a:ext cx="4642" cy="980429"/>
            </a:xfrm>
            <a:custGeom>
              <a:avLst/>
              <a:gdLst/>
              <a:ahLst/>
              <a:cxnLst/>
              <a:rect l="l" t="t" r="r" b="b"/>
              <a:pathLst>
                <a:path w="69" h="14574" extrusionOk="0">
                  <a:moveTo>
                    <a:pt x="0" y="0"/>
                  </a:moveTo>
                  <a:lnTo>
                    <a:pt x="0" y="14573"/>
                  </a:lnTo>
                  <a:lnTo>
                    <a:pt x="69" y="1457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" name="Google Shape;451;p17">
              <a:extLst>
                <a:ext uri="{FF2B5EF4-FFF2-40B4-BE49-F238E27FC236}">
                  <a16:creationId xmlns:a16="http://schemas.microsoft.com/office/drawing/2014/main" id="{C2EBD59F-AEB2-AECA-53FD-EEAE2495D32D}"/>
                </a:ext>
              </a:extLst>
            </p:cNvPr>
            <p:cNvSpPr/>
            <p:nvPr/>
          </p:nvSpPr>
          <p:spPr>
            <a:xfrm>
              <a:off x="8212120" y="3200554"/>
              <a:ext cx="128957" cy="205652"/>
            </a:xfrm>
            <a:custGeom>
              <a:avLst/>
              <a:gdLst/>
              <a:ahLst/>
              <a:cxnLst/>
              <a:rect l="l" t="t" r="r" b="b"/>
              <a:pathLst>
                <a:path w="1917" h="3057" extrusionOk="0">
                  <a:moveTo>
                    <a:pt x="959" y="1"/>
                  </a:moveTo>
                  <a:cubicBezTo>
                    <a:pt x="959" y="1"/>
                    <a:pt x="1" y="685"/>
                    <a:pt x="1" y="1529"/>
                  </a:cubicBezTo>
                  <a:cubicBezTo>
                    <a:pt x="1" y="2372"/>
                    <a:pt x="959" y="3057"/>
                    <a:pt x="959" y="3057"/>
                  </a:cubicBezTo>
                  <a:cubicBezTo>
                    <a:pt x="959" y="3057"/>
                    <a:pt x="1916" y="2372"/>
                    <a:pt x="1916" y="1529"/>
                  </a:cubicBezTo>
                  <a:cubicBezTo>
                    <a:pt x="1916" y="685"/>
                    <a:pt x="959" y="1"/>
                    <a:pt x="959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" name="Google Shape;452;p17">
              <a:extLst>
                <a:ext uri="{FF2B5EF4-FFF2-40B4-BE49-F238E27FC236}">
                  <a16:creationId xmlns:a16="http://schemas.microsoft.com/office/drawing/2014/main" id="{F3BDF736-EB20-5190-BF5C-6632AD56C6AB}"/>
                </a:ext>
              </a:extLst>
            </p:cNvPr>
            <p:cNvSpPr/>
            <p:nvPr/>
          </p:nvSpPr>
          <p:spPr>
            <a:xfrm>
              <a:off x="8209833" y="3197527"/>
              <a:ext cx="134338" cy="210967"/>
            </a:xfrm>
            <a:custGeom>
              <a:avLst/>
              <a:gdLst/>
              <a:ahLst/>
              <a:cxnLst/>
              <a:rect l="l" t="t" r="r" b="b"/>
              <a:pathLst>
                <a:path w="1997" h="3136" extrusionOk="0">
                  <a:moveTo>
                    <a:pt x="993" y="80"/>
                  </a:moveTo>
                  <a:lnTo>
                    <a:pt x="993" y="91"/>
                  </a:lnTo>
                  <a:cubicBezTo>
                    <a:pt x="1141" y="194"/>
                    <a:pt x="1916" y="821"/>
                    <a:pt x="1916" y="1574"/>
                  </a:cubicBezTo>
                  <a:cubicBezTo>
                    <a:pt x="1916" y="2315"/>
                    <a:pt x="1141" y="2942"/>
                    <a:pt x="993" y="3056"/>
                  </a:cubicBezTo>
                  <a:cubicBezTo>
                    <a:pt x="856" y="2942"/>
                    <a:pt x="69" y="2315"/>
                    <a:pt x="69" y="1574"/>
                  </a:cubicBezTo>
                  <a:cubicBezTo>
                    <a:pt x="69" y="821"/>
                    <a:pt x="856" y="194"/>
                    <a:pt x="993" y="80"/>
                  </a:cubicBezTo>
                  <a:close/>
                  <a:moveTo>
                    <a:pt x="993" y="0"/>
                  </a:moveTo>
                  <a:lnTo>
                    <a:pt x="970" y="11"/>
                  </a:lnTo>
                  <a:cubicBezTo>
                    <a:pt x="936" y="46"/>
                    <a:pt x="1" y="718"/>
                    <a:pt x="1" y="1574"/>
                  </a:cubicBezTo>
                  <a:cubicBezTo>
                    <a:pt x="1" y="2417"/>
                    <a:pt x="936" y="3102"/>
                    <a:pt x="970" y="3124"/>
                  </a:cubicBezTo>
                  <a:lnTo>
                    <a:pt x="993" y="3136"/>
                  </a:lnTo>
                  <a:lnTo>
                    <a:pt x="1015" y="3124"/>
                  </a:lnTo>
                  <a:cubicBezTo>
                    <a:pt x="1061" y="3102"/>
                    <a:pt x="1996" y="2417"/>
                    <a:pt x="1996" y="1574"/>
                  </a:cubicBezTo>
                  <a:cubicBezTo>
                    <a:pt x="1996" y="718"/>
                    <a:pt x="1061" y="46"/>
                    <a:pt x="1015" y="11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" name="Google Shape;453;p17">
              <a:extLst>
                <a:ext uri="{FF2B5EF4-FFF2-40B4-BE49-F238E27FC236}">
                  <a16:creationId xmlns:a16="http://schemas.microsoft.com/office/drawing/2014/main" id="{BB3B4D6E-50BF-1FDF-41EB-9B9F0EF6C3C2}"/>
                </a:ext>
              </a:extLst>
            </p:cNvPr>
            <p:cNvSpPr/>
            <p:nvPr/>
          </p:nvSpPr>
          <p:spPr>
            <a:xfrm>
              <a:off x="8099374" y="3373442"/>
              <a:ext cx="171875" cy="136361"/>
            </a:xfrm>
            <a:custGeom>
              <a:avLst/>
              <a:gdLst/>
              <a:ahLst/>
              <a:cxnLst/>
              <a:rect l="l" t="t" r="r" b="b"/>
              <a:pathLst>
                <a:path w="2555" h="2027" extrusionOk="0">
                  <a:moveTo>
                    <a:pt x="979" y="1"/>
                  </a:moveTo>
                  <a:cubicBezTo>
                    <a:pt x="462" y="1"/>
                    <a:pt x="1" y="179"/>
                    <a:pt x="1" y="179"/>
                  </a:cubicBezTo>
                  <a:cubicBezTo>
                    <a:pt x="1" y="179"/>
                    <a:pt x="46" y="1353"/>
                    <a:pt x="753" y="1809"/>
                  </a:cubicBezTo>
                  <a:cubicBezTo>
                    <a:pt x="1001" y="1973"/>
                    <a:pt x="1296" y="2026"/>
                    <a:pt x="1575" y="2026"/>
                  </a:cubicBezTo>
                  <a:cubicBezTo>
                    <a:pt x="2093" y="2026"/>
                    <a:pt x="2555" y="1844"/>
                    <a:pt x="2555" y="1844"/>
                  </a:cubicBezTo>
                  <a:cubicBezTo>
                    <a:pt x="2555" y="1844"/>
                    <a:pt x="2521" y="669"/>
                    <a:pt x="1802" y="213"/>
                  </a:cubicBezTo>
                  <a:cubicBezTo>
                    <a:pt x="1554" y="53"/>
                    <a:pt x="1258" y="1"/>
                    <a:pt x="979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454;p17">
              <a:extLst>
                <a:ext uri="{FF2B5EF4-FFF2-40B4-BE49-F238E27FC236}">
                  <a16:creationId xmlns:a16="http://schemas.microsoft.com/office/drawing/2014/main" id="{EB782E5A-96C6-6369-FCDB-837E73ED8180}"/>
                </a:ext>
              </a:extLst>
            </p:cNvPr>
            <p:cNvSpPr/>
            <p:nvPr/>
          </p:nvSpPr>
          <p:spPr>
            <a:xfrm>
              <a:off x="8097087" y="3370482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031" y="73"/>
                  </a:moveTo>
                  <a:cubicBezTo>
                    <a:pt x="1302" y="73"/>
                    <a:pt x="1587" y="124"/>
                    <a:pt x="1825" y="280"/>
                  </a:cubicBezTo>
                  <a:cubicBezTo>
                    <a:pt x="2441" y="690"/>
                    <a:pt x="2543" y="1694"/>
                    <a:pt x="2555" y="1865"/>
                  </a:cubicBezTo>
                  <a:cubicBezTo>
                    <a:pt x="2455" y="1900"/>
                    <a:pt x="2048" y="2037"/>
                    <a:pt x="1604" y="2037"/>
                  </a:cubicBezTo>
                  <a:cubicBezTo>
                    <a:pt x="1332" y="2037"/>
                    <a:pt x="1048" y="1986"/>
                    <a:pt x="810" y="1831"/>
                  </a:cubicBezTo>
                  <a:cubicBezTo>
                    <a:pt x="183" y="1420"/>
                    <a:pt x="92" y="417"/>
                    <a:pt x="69" y="246"/>
                  </a:cubicBezTo>
                  <a:cubicBezTo>
                    <a:pt x="175" y="210"/>
                    <a:pt x="585" y="73"/>
                    <a:pt x="1031" y="73"/>
                  </a:cubicBezTo>
                  <a:close/>
                  <a:moveTo>
                    <a:pt x="1012" y="0"/>
                  </a:moveTo>
                  <a:cubicBezTo>
                    <a:pt x="503" y="0"/>
                    <a:pt x="52" y="174"/>
                    <a:pt x="23" y="189"/>
                  </a:cubicBezTo>
                  <a:lnTo>
                    <a:pt x="0" y="189"/>
                  </a:lnTo>
                  <a:lnTo>
                    <a:pt x="0" y="223"/>
                  </a:lnTo>
                  <a:cubicBezTo>
                    <a:pt x="0" y="268"/>
                    <a:pt x="57" y="1420"/>
                    <a:pt x="776" y="1888"/>
                  </a:cubicBezTo>
                  <a:cubicBezTo>
                    <a:pt x="1011" y="2026"/>
                    <a:pt x="1276" y="2105"/>
                    <a:pt x="1562" y="2105"/>
                  </a:cubicBezTo>
                  <a:cubicBezTo>
                    <a:pt x="1581" y="2105"/>
                    <a:pt x="1600" y="2105"/>
                    <a:pt x="1620" y="2104"/>
                  </a:cubicBezTo>
                  <a:cubicBezTo>
                    <a:pt x="1950" y="2104"/>
                    <a:pt x="2292" y="2036"/>
                    <a:pt x="2612" y="1922"/>
                  </a:cubicBezTo>
                  <a:lnTo>
                    <a:pt x="2634" y="1910"/>
                  </a:lnTo>
                  <a:lnTo>
                    <a:pt x="2634" y="1888"/>
                  </a:lnTo>
                  <a:cubicBezTo>
                    <a:pt x="2623" y="1842"/>
                    <a:pt x="2577" y="690"/>
                    <a:pt x="1859" y="223"/>
                  </a:cubicBezTo>
                  <a:cubicBezTo>
                    <a:pt x="1601" y="55"/>
                    <a:pt x="1297" y="0"/>
                    <a:pt x="10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455;p17">
              <a:extLst>
                <a:ext uri="{FF2B5EF4-FFF2-40B4-BE49-F238E27FC236}">
                  <a16:creationId xmlns:a16="http://schemas.microsoft.com/office/drawing/2014/main" id="{CA9447E0-2E76-90E3-2F7B-191D8D7D8F86}"/>
                </a:ext>
              </a:extLst>
            </p:cNvPr>
            <p:cNvSpPr/>
            <p:nvPr/>
          </p:nvSpPr>
          <p:spPr>
            <a:xfrm>
              <a:off x="8099374" y="3530184"/>
              <a:ext cx="171875" cy="136832"/>
            </a:xfrm>
            <a:custGeom>
              <a:avLst/>
              <a:gdLst/>
              <a:ahLst/>
              <a:cxnLst/>
              <a:rect l="l" t="t" r="r" b="b"/>
              <a:pathLst>
                <a:path w="2555" h="2034" extrusionOk="0">
                  <a:moveTo>
                    <a:pt x="965" y="0"/>
                  </a:moveTo>
                  <a:cubicBezTo>
                    <a:pt x="454" y="0"/>
                    <a:pt x="1" y="175"/>
                    <a:pt x="1" y="175"/>
                  </a:cubicBezTo>
                  <a:cubicBezTo>
                    <a:pt x="1" y="175"/>
                    <a:pt x="46" y="1361"/>
                    <a:pt x="753" y="1817"/>
                  </a:cubicBezTo>
                  <a:cubicBezTo>
                    <a:pt x="1001" y="1981"/>
                    <a:pt x="1296" y="2034"/>
                    <a:pt x="1575" y="2034"/>
                  </a:cubicBezTo>
                  <a:cubicBezTo>
                    <a:pt x="2093" y="2034"/>
                    <a:pt x="2555" y="1851"/>
                    <a:pt x="2555" y="1851"/>
                  </a:cubicBezTo>
                  <a:cubicBezTo>
                    <a:pt x="2555" y="1851"/>
                    <a:pt x="2521" y="677"/>
                    <a:pt x="1802" y="221"/>
                  </a:cubicBezTo>
                  <a:cubicBezTo>
                    <a:pt x="1550" y="54"/>
                    <a:pt x="1249" y="0"/>
                    <a:pt x="965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456;p17">
              <a:extLst>
                <a:ext uri="{FF2B5EF4-FFF2-40B4-BE49-F238E27FC236}">
                  <a16:creationId xmlns:a16="http://schemas.microsoft.com/office/drawing/2014/main" id="{5BB83E62-EEA4-6BC2-6C5D-9F1950C9140B}"/>
                </a:ext>
              </a:extLst>
            </p:cNvPr>
            <p:cNvSpPr/>
            <p:nvPr/>
          </p:nvSpPr>
          <p:spPr>
            <a:xfrm>
              <a:off x="8097087" y="3527695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031" y="74"/>
                  </a:moveTo>
                  <a:cubicBezTo>
                    <a:pt x="1302" y="74"/>
                    <a:pt x="1587" y="125"/>
                    <a:pt x="1825" y="280"/>
                  </a:cubicBezTo>
                  <a:cubicBezTo>
                    <a:pt x="2441" y="691"/>
                    <a:pt x="2543" y="1694"/>
                    <a:pt x="2555" y="1865"/>
                  </a:cubicBezTo>
                  <a:cubicBezTo>
                    <a:pt x="2456" y="1901"/>
                    <a:pt x="2050" y="2032"/>
                    <a:pt x="1607" y="2032"/>
                  </a:cubicBezTo>
                  <a:cubicBezTo>
                    <a:pt x="1335" y="2032"/>
                    <a:pt x="1048" y="1983"/>
                    <a:pt x="810" y="1831"/>
                  </a:cubicBezTo>
                  <a:cubicBezTo>
                    <a:pt x="183" y="1421"/>
                    <a:pt x="92" y="417"/>
                    <a:pt x="69" y="246"/>
                  </a:cubicBezTo>
                  <a:cubicBezTo>
                    <a:pt x="175" y="211"/>
                    <a:pt x="585" y="74"/>
                    <a:pt x="1031" y="74"/>
                  </a:cubicBezTo>
                  <a:close/>
                  <a:moveTo>
                    <a:pt x="1012" y="1"/>
                  </a:moveTo>
                  <a:cubicBezTo>
                    <a:pt x="503" y="1"/>
                    <a:pt x="52" y="174"/>
                    <a:pt x="23" y="189"/>
                  </a:cubicBezTo>
                  <a:lnTo>
                    <a:pt x="0" y="189"/>
                  </a:lnTo>
                  <a:lnTo>
                    <a:pt x="0" y="223"/>
                  </a:lnTo>
                  <a:cubicBezTo>
                    <a:pt x="0" y="269"/>
                    <a:pt x="57" y="1421"/>
                    <a:pt x="776" y="1888"/>
                  </a:cubicBezTo>
                  <a:cubicBezTo>
                    <a:pt x="1011" y="2027"/>
                    <a:pt x="1286" y="2106"/>
                    <a:pt x="1564" y="2106"/>
                  </a:cubicBezTo>
                  <a:cubicBezTo>
                    <a:pt x="1582" y="2106"/>
                    <a:pt x="1601" y="2106"/>
                    <a:pt x="1620" y="2105"/>
                  </a:cubicBezTo>
                  <a:cubicBezTo>
                    <a:pt x="1950" y="2105"/>
                    <a:pt x="2292" y="2036"/>
                    <a:pt x="2612" y="1922"/>
                  </a:cubicBezTo>
                  <a:lnTo>
                    <a:pt x="2634" y="1911"/>
                  </a:lnTo>
                  <a:lnTo>
                    <a:pt x="2634" y="1888"/>
                  </a:lnTo>
                  <a:cubicBezTo>
                    <a:pt x="2623" y="1843"/>
                    <a:pt x="2577" y="691"/>
                    <a:pt x="1859" y="223"/>
                  </a:cubicBezTo>
                  <a:cubicBezTo>
                    <a:pt x="1601" y="55"/>
                    <a:pt x="1297" y="1"/>
                    <a:pt x="10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" name="Google Shape;457;p17">
              <a:extLst>
                <a:ext uri="{FF2B5EF4-FFF2-40B4-BE49-F238E27FC236}">
                  <a16:creationId xmlns:a16="http://schemas.microsoft.com/office/drawing/2014/main" id="{63A42444-A0D1-1C7A-E082-6D8EFB15BE44}"/>
                </a:ext>
              </a:extLst>
            </p:cNvPr>
            <p:cNvSpPr/>
            <p:nvPr/>
          </p:nvSpPr>
          <p:spPr>
            <a:xfrm>
              <a:off x="8099374" y="3687666"/>
              <a:ext cx="171875" cy="136630"/>
            </a:xfrm>
            <a:custGeom>
              <a:avLst/>
              <a:gdLst/>
              <a:ahLst/>
              <a:cxnLst/>
              <a:rect l="l" t="t" r="r" b="b"/>
              <a:pathLst>
                <a:path w="2555" h="2031" extrusionOk="0">
                  <a:moveTo>
                    <a:pt x="980" y="0"/>
                  </a:moveTo>
                  <a:cubicBezTo>
                    <a:pt x="462" y="0"/>
                    <a:pt x="1" y="183"/>
                    <a:pt x="1" y="183"/>
                  </a:cubicBezTo>
                  <a:cubicBezTo>
                    <a:pt x="1" y="183"/>
                    <a:pt x="46" y="1357"/>
                    <a:pt x="753" y="1814"/>
                  </a:cubicBezTo>
                  <a:cubicBezTo>
                    <a:pt x="1001" y="1977"/>
                    <a:pt x="1296" y="2031"/>
                    <a:pt x="1575" y="2031"/>
                  </a:cubicBezTo>
                  <a:cubicBezTo>
                    <a:pt x="2093" y="2031"/>
                    <a:pt x="2555" y="1848"/>
                    <a:pt x="2555" y="1848"/>
                  </a:cubicBezTo>
                  <a:cubicBezTo>
                    <a:pt x="2555" y="1848"/>
                    <a:pt x="2521" y="673"/>
                    <a:pt x="1802" y="217"/>
                  </a:cubicBezTo>
                  <a:cubicBezTo>
                    <a:pt x="1554" y="53"/>
                    <a:pt x="1259" y="0"/>
                    <a:pt x="980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" name="Google Shape;458;p17">
              <a:extLst>
                <a:ext uri="{FF2B5EF4-FFF2-40B4-BE49-F238E27FC236}">
                  <a16:creationId xmlns:a16="http://schemas.microsoft.com/office/drawing/2014/main" id="{318DBAE3-F438-37A4-64F4-5270FAC81369}"/>
                </a:ext>
              </a:extLst>
            </p:cNvPr>
            <p:cNvSpPr/>
            <p:nvPr/>
          </p:nvSpPr>
          <p:spPr>
            <a:xfrm>
              <a:off x="8097087" y="368490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019" y="72"/>
                  </a:moveTo>
                  <a:cubicBezTo>
                    <a:pt x="1294" y="72"/>
                    <a:pt x="1584" y="123"/>
                    <a:pt x="1825" y="281"/>
                  </a:cubicBezTo>
                  <a:cubicBezTo>
                    <a:pt x="2441" y="691"/>
                    <a:pt x="2543" y="1695"/>
                    <a:pt x="2555" y="1866"/>
                  </a:cubicBezTo>
                  <a:cubicBezTo>
                    <a:pt x="2457" y="1901"/>
                    <a:pt x="2058" y="2030"/>
                    <a:pt x="1620" y="2030"/>
                  </a:cubicBezTo>
                  <a:cubicBezTo>
                    <a:pt x="1344" y="2030"/>
                    <a:pt x="1052" y="1979"/>
                    <a:pt x="810" y="1820"/>
                  </a:cubicBezTo>
                  <a:cubicBezTo>
                    <a:pt x="194" y="1417"/>
                    <a:pt x="95" y="454"/>
                    <a:pt x="70" y="246"/>
                  </a:cubicBezTo>
                  <a:lnTo>
                    <a:pt x="70" y="246"/>
                  </a:lnTo>
                  <a:cubicBezTo>
                    <a:pt x="178" y="203"/>
                    <a:pt x="580" y="72"/>
                    <a:pt x="1019" y="72"/>
                  </a:cubicBezTo>
                  <a:close/>
                  <a:moveTo>
                    <a:pt x="1008" y="1"/>
                  </a:moveTo>
                  <a:cubicBezTo>
                    <a:pt x="500" y="1"/>
                    <a:pt x="52" y="171"/>
                    <a:pt x="23" y="178"/>
                  </a:cubicBezTo>
                  <a:lnTo>
                    <a:pt x="0" y="190"/>
                  </a:lnTo>
                  <a:lnTo>
                    <a:pt x="0" y="212"/>
                  </a:lnTo>
                  <a:cubicBezTo>
                    <a:pt x="0" y="270"/>
                    <a:pt x="57" y="1421"/>
                    <a:pt x="776" y="1889"/>
                  </a:cubicBezTo>
                  <a:cubicBezTo>
                    <a:pt x="1011" y="2028"/>
                    <a:pt x="1276" y="2106"/>
                    <a:pt x="1562" y="2106"/>
                  </a:cubicBezTo>
                  <a:cubicBezTo>
                    <a:pt x="1581" y="2106"/>
                    <a:pt x="1600" y="2106"/>
                    <a:pt x="1620" y="2105"/>
                  </a:cubicBezTo>
                  <a:cubicBezTo>
                    <a:pt x="1950" y="2105"/>
                    <a:pt x="2292" y="2037"/>
                    <a:pt x="2612" y="1923"/>
                  </a:cubicBezTo>
                  <a:lnTo>
                    <a:pt x="2634" y="1912"/>
                  </a:lnTo>
                  <a:lnTo>
                    <a:pt x="2634" y="1889"/>
                  </a:lnTo>
                  <a:cubicBezTo>
                    <a:pt x="2623" y="1843"/>
                    <a:pt x="2577" y="691"/>
                    <a:pt x="1859" y="224"/>
                  </a:cubicBezTo>
                  <a:cubicBezTo>
                    <a:pt x="1600" y="55"/>
                    <a:pt x="1294" y="1"/>
                    <a:pt x="1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0" name="Google Shape;459;p17">
              <a:extLst>
                <a:ext uri="{FF2B5EF4-FFF2-40B4-BE49-F238E27FC236}">
                  <a16:creationId xmlns:a16="http://schemas.microsoft.com/office/drawing/2014/main" id="{6F1E13E1-75CA-AC3B-643E-FC5D8D166793}"/>
                </a:ext>
              </a:extLst>
            </p:cNvPr>
            <p:cNvSpPr/>
            <p:nvPr/>
          </p:nvSpPr>
          <p:spPr>
            <a:xfrm>
              <a:off x="8099374" y="3844475"/>
              <a:ext cx="171875" cy="136765"/>
            </a:xfrm>
            <a:custGeom>
              <a:avLst/>
              <a:gdLst/>
              <a:ahLst/>
              <a:cxnLst/>
              <a:rect l="l" t="t" r="r" b="b"/>
              <a:pathLst>
                <a:path w="2555" h="2033" extrusionOk="0">
                  <a:moveTo>
                    <a:pt x="979" y="0"/>
                  </a:moveTo>
                  <a:cubicBezTo>
                    <a:pt x="462" y="0"/>
                    <a:pt x="1" y="178"/>
                    <a:pt x="1" y="178"/>
                  </a:cubicBezTo>
                  <a:cubicBezTo>
                    <a:pt x="1" y="178"/>
                    <a:pt x="46" y="1353"/>
                    <a:pt x="753" y="1820"/>
                  </a:cubicBezTo>
                  <a:cubicBezTo>
                    <a:pt x="1001" y="1980"/>
                    <a:pt x="1297" y="2032"/>
                    <a:pt x="1577" y="2032"/>
                  </a:cubicBezTo>
                  <a:cubicBezTo>
                    <a:pt x="2094" y="2032"/>
                    <a:pt x="2555" y="1854"/>
                    <a:pt x="2555" y="1854"/>
                  </a:cubicBezTo>
                  <a:cubicBezTo>
                    <a:pt x="2555" y="1854"/>
                    <a:pt x="2521" y="680"/>
                    <a:pt x="1802" y="212"/>
                  </a:cubicBezTo>
                  <a:cubicBezTo>
                    <a:pt x="1554" y="52"/>
                    <a:pt x="1258" y="0"/>
                    <a:pt x="97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1" name="Google Shape;460;p17">
              <a:extLst>
                <a:ext uri="{FF2B5EF4-FFF2-40B4-BE49-F238E27FC236}">
                  <a16:creationId xmlns:a16="http://schemas.microsoft.com/office/drawing/2014/main" id="{3DA1A3D5-136D-AF85-7A28-4D92A6DA09F5}"/>
                </a:ext>
              </a:extLst>
            </p:cNvPr>
            <p:cNvSpPr/>
            <p:nvPr/>
          </p:nvSpPr>
          <p:spPr>
            <a:xfrm>
              <a:off x="8097087" y="384218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014" y="70"/>
                  </a:moveTo>
                  <a:cubicBezTo>
                    <a:pt x="1291" y="70"/>
                    <a:pt x="1582" y="122"/>
                    <a:pt x="1825" y="280"/>
                  </a:cubicBezTo>
                  <a:cubicBezTo>
                    <a:pt x="2441" y="691"/>
                    <a:pt x="2543" y="1694"/>
                    <a:pt x="2555" y="1865"/>
                  </a:cubicBezTo>
                  <a:cubicBezTo>
                    <a:pt x="2457" y="1900"/>
                    <a:pt x="2058" y="2030"/>
                    <a:pt x="1620" y="2030"/>
                  </a:cubicBezTo>
                  <a:cubicBezTo>
                    <a:pt x="1344" y="2030"/>
                    <a:pt x="1052" y="1979"/>
                    <a:pt x="810" y="1820"/>
                  </a:cubicBezTo>
                  <a:cubicBezTo>
                    <a:pt x="183" y="1409"/>
                    <a:pt x="92" y="417"/>
                    <a:pt x="69" y="235"/>
                  </a:cubicBezTo>
                  <a:cubicBezTo>
                    <a:pt x="174" y="200"/>
                    <a:pt x="575" y="70"/>
                    <a:pt x="1014" y="70"/>
                  </a:cubicBezTo>
                  <a:close/>
                  <a:moveTo>
                    <a:pt x="1012" y="1"/>
                  </a:moveTo>
                  <a:cubicBezTo>
                    <a:pt x="503" y="1"/>
                    <a:pt x="52" y="175"/>
                    <a:pt x="23" y="189"/>
                  </a:cubicBezTo>
                  <a:lnTo>
                    <a:pt x="0" y="201"/>
                  </a:lnTo>
                  <a:lnTo>
                    <a:pt x="0" y="212"/>
                  </a:lnTo>
                  <a:cubicBezTo>
                    <a:pt x="0" y="269"/>
                    <a:pt x="57" y="1421"/>
                    <a:pt x="776" y="1888"/>
                  </a:cubicBezTo>
                  <a:cubicBezTo>
                    <a:pt x="1011" y="2027"/>
                    <a:pt x="1286" y="2106"/>
                    <a:pt x="1564" y="2106"/>
                  </a:cubicBezTo>
                  <a:cubicBezTo>
                    <a:pt x="1582" y="2106"/>
                    <a:pt x="1601" y="2106"/>
                    <a:pt x="1620" y="2105"/>
                  </a:cubicBezTo>
                  <a:cubicBezTo>
                    <a:pt x="1950" y="2105"/>
                    <a:pt x="2292" y="2037"/>
                    <a:pt x="2612" y="1923"/>
                  </a:cubicBezTo>
                  <a:lnTo>
                    <a:pt x="2634" y="1911"/>
                  </a:lnTo>
                  <a:lnTo>
                    <a:pt x="2634" y="1888"/>
                  </a:lnTo>
                  <a:cubicBezTo>
                    <a:pt x="2623" y="1843"/>
                    <a:pt x="2577" y="691"/>
                    <a:pt x="1859" y="223"/>
                  </a:cubicBezTo>
                  <a:cubicBezTo>
                    <a:pt x="1601" y="56"/>
                    <a:pt x="1297" y="1"/>
                    <a:pt x="10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2" name="Google Shape;461;p17">
              <a:extLst>
                <a:ext uri="{FF2B5EF4-FFF2-40B4-BE49-F238E27FC236}">
                  <a16:creationId xmlns:a16="http://schemas.microsoft.com/office/drawing/2014/main" id="{6AC50BC0-41C2-E1F1-5BAC-4D5F0BED725B}"/>
                </a:ext>
              </a:extLst>
            </p:cNvPr>
            <p:cNvSpPr/>
            <p:nvPr/>
          </p:nvSpPr>
          <p:spPr>
            <a:xfrm>
              <a:off x="8281207" y="3373442"/>
              <a:ext cx="171875" cy="136361"/>
            </a:xfrm>
            <a:custGeom>
              <a:avLst/>
              <a:gdLst/>
              <a:ahLst/>
              <a:cxnLst/>
              <a:rect l="l" t="t" r="r" b="b"/>
              <a:pathLst>
                <a:path w="2555" h="2027" extrusionOk="0">
                  <a:moveTo>
                    <a:pt x="1576" y="1"/>
                  </a:moveTo>
                  <a:cubicBezTo>
                    <a:pt x="1296" y="1"/>
                    <a:pt x="1001" y="53"/>
                    <a:pt x="753" y="213"/>
                  </a:cubicBezTo>
                  <a:cubicBezTo>
                    <a:pt x="34" y="669"/>
                    <a:pt x="0" y="1844"/>
                    <a:pt x="0" y="1844"/>
                  </a:cubicBezTo>
                  <a:cubicBezTo>
                    <a:pt x="0" y="1844"/>
                    <a:pt x="462" y="2026"/>
                    <a:pt x="979" y="2026"/>
                  </a:cubicBezTo>
                  <a:cubicBezTo>
                    <a:pt x="1259" y="2026"/>
                    <a:pt x="1554" y="1973"/>
                    <a:pt x="1802" y="1809"/>
                  </a:cubicBezTo>
                  <a:cubicBezTo>
                    <a:pt x="2509" y="1353"/>
                    <a:pt x="2554" y="179"/>
                    <a:pt x="2554" y="179"/>
                  </a:cubicBezTo>
                  <a:cubicBezTo>
                    <a:pt x="2554" y="179"/>
                    <a:pt x="2093" y="1"/>
                    <a:pt x="1576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3" name="Google Shape;462;p17">
              <a:extLst>
                <a:ext uri="{FF2B5EF4-FFF2-40B4-BE49-F238E27FC236}">
                  <a16:creationId xmlns:a16="http://schemas.microsoft.com/office/drawing/2014/main" id="{D26E74B5-0455-BD95-7354-6C8B561E95C4}"/>
                </a:ext>
              </a:extLst>
            </p:cNvPr>
            <p:cNvSpPr/>
            <p:nvPr/>
          </p:nvSpPr>
          <p:spPr>
            <a:xfrm>
              <a:off x="8278112" y="3370482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607" y="73"/>
                  </a:moveTo>
                  <a:cubicBezTo>
                    <a:pt x="2050" y="73"/>
                    <a:pt x="2460" y="210"/>
                    <a:pt x="2566" y="246"/>
                  </a:cubicBezTo>
                  <a:cubicBezTo>
                    <a:pt x="2555" y="417"/>
                    <a:pt x="2452" y="1420"/>
                    <a:pt x="1825" y="1831"/>
                  </a:cubicBezTo>
                  <a:cubicBezTo>
                    <a:pt x="1587" y="1986"/>
                    <a:pt x="1302" y="2037"/>
                    <a:pt x="1031" y="2037"/>
                  </a:cubicBezTo>
                  <a:cubicBezTo>
                    <a:pt x="587" y="2037"/>
                    <a:pt x="179" y="1900"/>
                    <a:pt x="80" y="1865"/>
                  </a:cubicBezTo>
                  <a:cubicBezTo>
                    <a:pt x="92" y="1694"/>
                    <a:pt x="194" y="690"/>
                    <a:pt x="821" y="280"/>
                  </a:cubicBezTo>
                  <a:cubicBezTo>
                    <a:pt x="1055" y="124"/>
                    <a:pt x="1337" y="73"/>
                    <a:pt x="1607" y="73"/>
                  </a:cubicBezTo>
                  <a:close/>
                  <a:moveTo>
                    <a:pt x="1612" y="0"/>
                  </a:moveTo>
                  <a:cubicBezTo>
                    <a:pt x="1326" y="0"/>
                    <a:pt x="1023" y="55"/>
                    <a:pt x="764" y="223"/>
                  </a:cubicBezTo>
                  <a:cubicBezTo>
                    <a:pt x="57" y="690"/>
                    <a:pt x="0" y="1842"/>
                    <a:pt x="0" y="1888"/>
                  </a:cubicBezTo>
                  <a:lnTo>
                    <a:pt x="0" y="1910"/>
                  </a:lnTo>
                  <a:lnTo>
                    <a:pt x="23" y="1922"/>
                  </a:lnTo>
                  <a:cubicBezTo>
                    <a:pt x="343" y="2036"/>
                    <a:pt x="685" y="2104"/>
                    <a:pt x="1027" y="2104"/>
                  </a:cubicBezTo>
                  <a:cubicBezTo>
                    <a:pt x="1045" y="2105"/>
                    <a:pt x="1063" y="2105"/>
                    <a:pt x="1081" y="2105"/>
                  </a:cubicBezTo>
                  <a:cubicBezTo>
                    <a:pt x="1349" y="2105"/>
                    <a:pt x="1624" y="2026"/>
                    <a:pt x="1859" y="1888"/>
                  </a:cubicBezTo>
                  <a:cubicBezTo>
                    <a:pt x="2577" y="1420"/>
                    <a:pt x="2634" y="268"/>
                    <a:pt x="2634" y="223"/>
                  </a:cubicBezTo>
                  <a:lnTo>
                    <a:pt x="2634" y="189"/>
                  </a:lnTo>
                  <a:lnTo>
                    <a:pt x="2600" y="189"/>
                  </a:lnTo>
                  <a:cubicBezTo>
                    <a:pt x="2571" y="174"/>
                    <a:pt x="2121" y="0"/>
                    <a:pt x="16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" name="Google Shape;463;p17">
              <a:extLst>
                <a:ext uri="{FF2B5EF4-FFF2-40B4-BE49-F238E27FC236}">
                  <a16:creationId xmlns:a16="http://schemas.microsoft.com/office/drawing/2014/main" id="{63ADA07C-5550-89F6-150E-DD4D6AA67AD0}"/>
                </a:ext>
              </a:extLst>
            </p:cNvPr>
            <p:cNvSpPr/>
            <p:nvPr/>
          </p:nvSpPr>
          <p:spPr>
            <a:xfrm>
              <a:off x="8281207" y="3530184"/>
              <a:ext cx="171875" cy="136832"/>
            </a:xfrm>
            <a:custGeom>
              <a:avLst/>
              <a:gdLst/>
              <a:ahLst/>
              <a:cxnLst/>
              <a:rect l="l" t="t" r="r" b="b"/>
              <a:pathLst>
                <a:path w="2555" h="2034" extrusionOk="0">
                  <a:moveTo>
                    <a:pt x="1589" y="0"/>
                  </a:moveTo>
                  <a:cubicBezTo>
                    <a:pt x="1306" y="0"/>
                    <a:pt x="1005" y="54"/>
                    <a:pt x="753" y="221"/>
                  </a:cubicBezTo>
                  <a:cubicBezTo>
                    <a:pt x="34" y="677"/>
                    <a:pt x="0" y="1851"/>
                    <a:pt x="0" y="1851"/>
                  </a:cubicBezTo>
                  <a:cubicBezTo>
                    <a:pt x="0" y="1851"/>
                    <a:pt x="462" y="2034"/>
                    <a:pt x="979" y="2034"/>
                  </a:cubicBezTo>
                  <a:cubicBezTo>
                    <a:pt x="1259" y="2034"/>
                    <a:pt x="1554" y="1981"/>
                    <a:pt x="1802" y="1817"/>
                  </a:cubicBezTo>
                  <a:cubicBezTo>
                    <a:pt x="2509" y="1361"/>
                    <a:pt x="2554" y="175"/>
                    <a:pt x="2554" y="175"/>
                  </a:cubicBezTo>
                  <a:cubicBezTo>
                    <a:pt x="2554" y="175"/>
                    <a:pt x="2101" y="0"/>
                    <a:pt x="158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" name="Google Shape;464;p17">
              <a:extLst>
                <a:ext uri="{FF2B5EF4-FFF2-40B4-BE49-F238E27FC236}">
                  <a16:creationId xmlns:a16="http://schemas.microsoft.com/office/drawing/2014/main" id="{7D4180A5-EFC8-180C-1C00-E35816D3994A}"/>
                </a:ext>
              </a:extLst>
            </p:cNvPr>
            <p:cNvSpPr/>
            <p:nvPr/>
          </p:nvSpPr>
          <p:spPr>
            <a:xfrm>
              <a:off x="8278112" y="3527695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607" y="74"/>
                  </a:moveTo>
                  <a:cubicBezTo>
                    <a:pt x="2050" y="74"/>
                    <a:pt x="2460" y="211"/>
                    <a:pt x="2566" y="246"/>
                  </a:cubicBezTo>
                  <a:cubicBezTo>
                    <a:pt x="2555" y="417"/>
                    <a:pt x="2452" y="1421"/>
                    <a:pt x="1825" y="1831"/>
                  </a:cubicBezTo>
                  <a:cubicBezTo>
                    <a:pt x="1586" y="1983"/>
                    <a:pt x="1300" y="2032"/>
                    <a:pt x="1028" y="2032"/>
                  </a:cubicBezTo>
                  <a:cubicBezTo>
                    <a:pt x="585" y="2032"/>
                    <a:pt x="179" y="1901"/>
                    <a:pt x="80" y="1865"/>
                  </a:cubicBezTo>
                  <a:cubicBezTo>
                    <a:pt x="92" y="1694"/>
                    <a:pt x="194" y="691"/>
                    <a:pt x="821" y="280"/>
                  </a:cubicBezTo>
                  <a:cubicBezTo>
                    <a:pt x="1055" y="125"/>
                    <a:pt x="1337" y="74"/>
                    <a:pt x="1607" y="74"/>
                  </a:cubicBezTo>
                  <a:close/>
                  <a:moveTo>
                    <a:pt x="1612" y="1"/>
                  </a:moveTo>
                  <a:cubicBezTo>
                    <a:pt x="1326" y="1"/>
                    <a:pt x="1023" y="55"/>
                    <a:pt x="764" y="223"/>
                  </a:cubicBezTo>
                  <a:cubicBezTo>
                    <a:pt x="57" y="691"/>
                    <a:pt x="0" y="1843"/>
                    <a:pt x="0" y="1888"/>
                  </a:cubicBezTo>
                  <a:lnTo>
                    <a:pt x="0" y="1911"/>
                  </a:lnTo>
                  <a:lnTo>
                    <a:pt x="23" y="1922"/>
                  </a:lnTo>
                  <a:cubicBezTo>
                    <a:pt x="343" y="2036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7"/>
                    <a:pt x="1859" y="1888"/>
                  </a:cubicBezTo>
                  <a:cubicBezTo>
                    <a:pt x="2577" y="1421"/>
                    <a:pt x="2634" y="269"/>
                    <a:pt x="2634" y="223"/>
                  </a:cubicBezTo>
                  <a:lnTo>
                    <a:pt x="2634" y="189"/>
                  </a:lnTo>
                  <a:lnTo>
                    <a:pt x="2600" y="189"/>
                  </a:lnTo>
                  <a:cubicBezTo>
                    <a:pt x="2571" y="174"/>
                    <a:pt x="2121" y="1"/>
                    <a:pt x="16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" name="Google Shape;465;p17">
              <a:extLst>
                <a:ext uri="{FF2B5EF4-FFF2-40B4-BE49-F238E27FC236}">
                  <a16:creationId xmlns:a16="http://schemas.microsoft.com/office/drawing/2014/main" id="{C0292129-6BCB-6A13-E517-73365C0E7152}"/>
                </a:ext>
              </a:extLst>
            </p:cNvPr>
            <p:cNvSpPr/>
            <p:nvPr/>
          </p:nvSpPr>
          <p:spPr>
            <a:xfrm>
              <a:off x="8281207" y="3687666"/>
              <a:ext cx="171875" cy="136630"/>
            </a:xfrm>
            <a:custGeom>
              <a:avLst/>
              <a:gdLst/>
              <a:ahLst/>
              <a:cxnLst/>
              <a:rect l="l" t="t" r="r" b="b"/>
              <a:pathLst>
                <a:path w="2555" h="2031" extrusionOk="0">
                  <a:moveTo>
                    <a:pt x="1575" y="0"/>
                  </a:moveTo>
                  <a:cubicBezTo>
                    <a:pt x="1296" y="0"/>
                    <a:pt x="1000" y="53"/>
                    <a:pt x="753" y="217"/>
                  </a:cubicBezTo>
                  <a:cubicBezTo>
                    <a:pt x="34" y="673"/>
                    <a:pt x="0" y="1848"/>
                    <a:pt x="0" y="1848"/>
                  </a:cubicBezTo>
                  <a:cubicBezTo>
                    <a:pt x="0" y="1848"/>
                    <a:pt x="462" y="2031"/>
                    <a:pt x="979" y="2031"/>
                  </a:cubicBezTo>
                  <a:cubicBezTo>
                    <a:pt x="1259" y="2031"/>
                    <a:pt x="1554" y="1977"/>
                    <a:pt x="1802" y="1814"/>
                  </a:cubicBezTo>
                  <a:cubicBezTo>
                    <a:pt x="2509" y="1357"/>
                    <a:pt x="2554" y="183"/>
                    <a:pt x="2554" y="183"/>
                  </a:cubicBezTo>
                  <a:cubicBezTo>
                    <a:pt x="2554" y="183"/>
                    <a:pt x="2092" y="0"/>
                    <a:pt x="1575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" name="Google Shape;466;p17">
              <a:extLst>
                <a:ext uri="{FF2B5EF4-FFF2-40B4-BE49-F238E27FC236}">
                  <a16:creationId xmlns:a16="http://schemas.microsoft.com/office/drawing/2014/main" id="{77CD7D4C-B2D2-B0FB-0DA7-61D542987B0A}"/>
                </a:ext>
              </a:extLst>
            </p:cNvPr>
            <p:cNvSpPr/>
            <p:nvPr/>
          </p:nvSpPr>
          <p:spPr>
            <a:xfrm>
              <a:off x="8278112" y="368490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623" y="71"/>
                  </a:moveTo>
                  <a:cubicBezTo>
                    <a:pt x="2060" y="71"/>
                    <a:pt x="2461" y="200"/>
                    <a:pt x="2566" y="235"/>
                  </a:cubicBezTo>
                  <a:cubicBezTo>
                    <a:pt x="2555" y="418"/>
                    <a:pt x="2452" y="1410"/>
                    <a:pt x="1825" y="1820"/>
                  </a:cubicBezTo>
                  <a:cubicBezTo>
                    <a:pt x="1583" y="1979"/>
                    <a:pt x="1291" y="2030"/>
                    <a:pt x="1015" y="2030"/>
                  </a:cubicBezTo>
                  <a:cubicBezTo>
                    <a:pt x="577" y="2030"/>
                    <a:pt x="178" y="1901"/>
                    <a:pt x="80" y="1866"/>
                  </a:cubicBezTo>
                  <a:cubicBezTo>
                    <a:pt x="92" y="1695"/>
                    <a:pt x="194" y="691"/>
                    <a:pt x="821" y="281"/>
                  </a:cubicBezTo>
                  <a:cubicBezTo>
                    <a:pt x="1059" y="122"/>
                    <a:pt x="1348" y="71"/>
                    <a:pt x="1623" y="71"/>
                  </a:cubicBezTo>
                  <a:close/>
                  <a:moveTo>
                    <a:pt x="1616" y="1"/>
                  </a:moveTo>
                  <a:cubicBezTo>
                    <a:pt x="1329" y="1"/>
                    <a:pt x="1024" y="55"/>
                    <a:pt x="764" y="224"/>
                  </a:cubicBezTo>
                  <a:cubicBezTo>
                    <a:pt x="57" y="691"/>
                    <a:pt x="0" y="1843"/>
                    <a:pt x="0" y="1889"/>
                  </a:cubicBezTo>
                  <a:lnTo>
                    <a:pt x="0" y="1912"/>
                  </a:lnTo>
                  <a:lnTo>
                    <a:pt x="23" y="1923"/>
                  </a:lnTo>
                  <a:cubicBezTo>
                    <a:pt x="343" y="2037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8"/>
                    <a:pt x="1859" y="1889"/>
                  </a:cubicBezTo>
                  <a:cubicBezTo>
                    <a:pt x="2577" y="1421"/>
                    <a:pt x="2634" y="270"/>
                    <a:pt x="2634" y="212"/>
                  </a:cubicBezTo>
                  <a:lnTo>
                    <a:pt x="2634" y="190"/>
                  </a:lnTo>
                  <a:lnTo>
                    <a:pt x="2600" y="178"/>
                  </a:lnTo>
                  <a:cubicBezTo>
                    <a:pt x="2571" y="171"/>
                    <a:pt x="2123" y="1"/>
                    <a:pt x="16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" name="Google Shape;467;p17">
              <a:extLst>
                <a:ext uri="{FF2B5EF4-FFF2-40B4-BE49-F238E27FC236}">
                  <a16:creationId xmlns:a16="http://schemas.microsoft.com/office/drawing/2014/main" id="{3D20A526-D191-466D-C19D-0C7A6F396DD3}"/>
                </a:ext>
              </a:extLst>
            </p:cNvPr>
            <p:cNvSpPr/>
            <p:nvPr/>
          </p:nvSpPr>
          <p:spPr>
            <a:xfrm>
              <a:off x="8281207" y="3844475"/>
              <a:ext cx="171875" cy="136765"/>
            </a:xfrm>
            <a:custGeom>
              <a:avLst/>
              <a:gdLst/>
              <a:ahLst/>
              <a:cxnLst/>
              <a:rect l="l" t="t" r="r" b="b"/>
              <a:pathLst>
                <a:path w="2555" h="2033" extrusionOk="0">
                  <a:moveTo>
                    <a:pt x="1576" y="0"/>
                  </a:moveTo>
                  <a:cubicBezTo>
                    <a:pt x="1296" y="0"/>
                    <a:pt x="1001" y="52"/>
                    <a:pt x="753" y="212"/>
                  </a:cubicBezTo>
                  <a:cubicBezTo>
                    <a:pt x="34" y="680"/>
                    <a:pt x="0" y="1854"/>
                    <a:pt x="0" y="1854"/>
                  </a:cubicBezTo>
                  <a:cubicBezTo>
                    <a:pt x="0" y="1854"/>
                    <a:pt x="461" y="2032"/>
                    <a:pt x="978" y="2032"/>
                  </a:cubicBezTo>
                  <a:cubicBezTo>
                    <a:pt x="1258" y="2032"/>
                    <a:pt x="1554" y="1980"/>
                    <a:pt x="1802" y="1820"/>
                  </a:cubicBezTo>
                  <a:cubicBezTo>
                    <a:pt x="2509" y="1353"/>
                    <a:pt x="2554" y="178"/>
                    <a:pt x="2554" y="178"/>
                  </a:cubicBezTo>
                  <a:cubicBezTo>
                    <a:pt x="2554" y="178"/>
                    <a:pt x="2093" y="0"/>
                    <a:pt x="1576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" name="Google Shape;468;p17">
              <a:extLst>
                <a:ext uri="{FF2B5EF4-FFF2-40B4-BE49-F238E27FC236}">
                  <a16:creationId xmlns:a16="http://schemas.microsoft.com/office/drawing/2014/main" id="{A731DFC5-4F98-A414-BA49-AC6420B2D356}"/>
                </a:ext>
              </a:extLst>
            </p:cNvPr>
            <p:cNvSpPr/>
            <p:nvPr/>
          </p:nvSpPr>
          <p:spPr>
            <a:xfrm>
              <a:off x="8278112" y="384218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623" y="70"/>
                  </a:moveTo>
                  <a:cubicBezTo>
                    <a:pt x="2060" y="70"/>
                    <a:pt x="2461" y="200"/>
                    <a:pt x="2566" y="235"/>
                  </a:cubicBezTo>
                  <a:cubicBezTo>
                    <a:pt x="2555" y="417"/>
                    <a:pt x="2452" y="1421"/>
                    <a:pt x="1825" y="1820"/>
                  </a:cubicBezTo>
                  <a:cubicBezTo>
                    <a:pt x="1583" y="1979"/>
                    <a:pt x="1291" y="2030"/>
                    <a:pt x="1015" y="2030"/>
                  </a:cubicBezTo>
                  <a:cubicBezTo>
                    <a:pt x="577" y="2030"/>
                    <a:pt x="178" y="1900"/>
                    <a:pt x="80" y="1865"/>
                  </a:cubicBezTo>
                  <a:cubicBezTo>
                    <a:pt x="92" y="1694"/>
                    <a:pt x="194" y="691"/>
                    <a:pt x="821" y="280"/>
                  </a:cubicBezTo>
                  <a:cubicBezTo>
                    <a:pt x="1059" y="122"/>
                    <a:pt x="1348" y="70"/>
                    <a:pt x="1623" y="70"/>
                  </a:cubicBezTo>
                  <a:close/>
                  <a:moveTo>
                    <a:pt x="1616" y="0"/>
                  </a:moveTo>
                  <a:cubicBezTo>
                    <a:pt x="1329" y="0"/>
                    <a:pt x="1024" y="55"/>
                    <a:pt x="764" y="223"/>
                  </a:cubicBezTo>
                  <a:cubicBezTo>
                    <a:pt x="57" y="691"/>
                    <a:pt x="0" y="1843"/>
                    <a:pt x="0" y="1888"/>
                  </a:cubicBezTo>
                  <a:lnTo>
                    <a:pt x="0" y="1911"/>
                  </a:lnTo>
                  <a:lnTo>
                    <a:pt x="23" y="1923"/>
                  </a:lnTo>
                  <a:cubicBezTo>
                    <a:pt x="343" y="2037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7"/>
                    <a:pt x="1859" y="1888"/>
                  </a:cubicBezTo>
                  <a:cubicBezTo>
                    <a:pt x="2577" y="1421"/>
                    <a:pt x="2634" y="269"/>
                    <a:pt x="2634" y="212"/>
                  </a:cubicBezTo>
                  <a:lnTo>
                    <a:pt x="2634" y="189"/>
                  </a:lnTo>
                  <a:lnTo>
                    <a:pt x="2600" y="178"/>
                  </a:lnTo>
                  <a:cubicBezTo>
                    <a:pt x="2571" y="171"/>
                    <a:pt x="2123" y="0"/>
                    <a:pt x="16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" name="Google Shape;469;p17">
              <a:extLst>
                <a:ext uri="{FF2B5EF4-FFF2-40B4-BE49-F238E27FC236}">
                  <a16:creationId xmlns:a16="http://schemas.microsoft.com/office/drawing/2014/main" id="{07DD64F8-7C46-1EAA-2502-B6F29A595B98}"/>
                </a:ext>
              </a:extLst>
            </p:cNvPr>
            <p:cNvSpPr/>
            <p:nvPr/>
          </p:nvSpPr>
          <p:spPr>
            <a:xfrm>
              <a:off x="8281207" y="3907845"/>
              <a:ext cx="79042" cy="61420"/>
            </a:xfrm>
            <a:custGeom>
              <a:avLst/>
              <a:gdLst/>
              <a:ahLst/>
              <a:cxnLst/>
              <a:rect l="l" t="t" r="r" b="b"/>
              <a:pathLst>
                <a:path w="1175" h="913" extrusionOk="0">
                  <a:moveTo>
                    <a:pt x="1140" y="0"/>
                  </a:moveTo>
                  <a:lnTo>
                    <a:pt x="0" y="855"/>
                  </a:lnTo>
                  <a:lnTo>
                    <a:pt x="34" y="912"/>
                  </a:lnTo>
                  <a:lnTo>
                    <a:pt x="1175" y="57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" name="Google Shape;470;p17">
              <a:extLst>
                <a:ext uri="{FF2B5EF4-FFF2-40B4-BE49-F238E27FC236}">
                  <a16:creationId xmlns:a16="http://schemas.microsoft.com/office/drawing/2014/main" id="{4998F643-9987-FAEF-668D-A2AECEDFBC17}"/>
                </a:ext>
              </a:extLst>
            </p:cNvPr>
            <p:cNvSpPr/>
            <p:nvPr/>
          </p:nvSpPr>
          <p:spPr>
            <a:xfrm>
              <a:off x="8282687" y="3746730"/>
              <a:ext cx="86778" cy="65254"/>
            </a:xfrm>
            <a:custGeom>
              <a:avLst/>
              <a:gdLst/>
              <a:ahLst/>
              <a:cxnLst/>
              <a:rect l="l" t="t" r="r" b="b"/>
              <a:pathLst>
                <a:path w="1290" h="970" extrusionOk="0">
                  <a:moveTo>
                    <a:pt x="1244" y="0"/>
                  </a:moveTo>
                  <a:cubicBezTo>
                    <a:pt x="833" y="320"/>
                    <a:pt x="423" y="616"/>
                    <a:pt x="1" y="913"/>
                  </a:cubicBezTo>
                  <a:lnTo>
                    <a:pt x="46" y="970"/>
                  </a:lnTo>
                  <a:cubicBezTo>
                    <a:pt x="457" y="685"/>
                    <a:pt x="879" y="377"/>
                    <a:pt x="1289" y="57"/>
                  </a:cubicBezTo>
                  <a:lnTo>
                    <a:pt x="12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" name="Google Shape;471;p17">
              <a:extLst>
                <a:ext uri="{FF2B5EF4-FFF2-40B4-BE49-F238E27FC236}">
                  <a16:creationId xmlns:a16="http://schemas.microsoft.com/office/drawing/2014/main" id="{93F9D792-3919-0830-16DE-F37EDB0D1782}"/>
                </a:ext>
              </a:extLst>
            </p:cNvPr>
            <p:cNvSpPr/>
            <p:nvPr/>
          </p:nvSpPr>
          <p:spPr>
            <a:xfrm>
              <a:off x="8284234" y="3598666"/>
              <a:ext cx="69894" cy="56845"/>
            </a:xfrm>
            <a:custGeom>
              <a:avLst/>
              <a:gdLst/>
              <a:ahLst/>
              <a:cxnLst/>
              <a:rect l="l" t="t" r="r" b="b"/>
              <a:pathLst>
                <a:path w="1039" h="845" extrusionOk="0">
                  <a:moveTo>
                    <a:pt x="1004" y="1"/>
                  </a:moveTo>
                  <a:lnTo>
                    <a:pt x="1" y="788"/>
                  </a:lnTo>
                  <a:lnTo>
                    <a:pt x="35" y="845"/>
                  </a:lnTo>
                  <a:lnTo>
                    <a:pt x="1038" y="58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" name="Google Shape;472;p17">
              <a:extLst>
                <a:ext uri="{FF2B5EF4-FFF2-40B4-BE49-F238E27FC236}">
                  <a16:creationId xmlns:a16="http://schemas.microsoft.com/office/drawing/2014/main" id="{2DF919E4-FCF7-3CE1-B6C0-6272D8D79C30}"/>
                </a:ext>
              </a:extLst>
            </p:cNvPr>
            <p:cNvSpPr/>
            <p:nvPr/>
          </p:nvSpPr>
          <p:spPr>
            <a:xfrm>
              <a:off x="8282687" y="3441453"/>
              <a:ext cx="74468" cy="56038"/>
            </a:xfrm>
            <a:custGeom>
              <a:avLst/>
              <a:gdLst/>
              <a:ahLst/>
              <a:cxnLst/>
              <a:rect l="l" t="t" r="r" b="b"/>
              <a:pathLst>
                <a:path w="1107" h="833" extrusionOk="0">
                  <a:moveTo>
                    <a:pt x="1061" y="0"/>
                  </a:moveTo>
                  <a:lnTo>
                    <a:pt x="1" y="776"/>
                  </a:lnTo>
                  <a:lnTo>
                    <a:pt x="46" y="833"/>
                  </a:lnTo>
                  <a:lnTo>
                    <a:pt x="1107" y="57"/>
                  </a:lnTo>
                  <a:lnTo>
                    <a:pt x="106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473;p17">
              <a:extLst>
                <a:ext uri="{FF2B5EF4-FFF2-40B4-BE49-F238E27FC236}">
                  <a16:creationId xmlns:a16="http://schemas.microsoft.com/office/drawing/2014/main" id="{99AE73F2-2F95-F4A2-E176-F6AD7B9D7EE4}"/>
                </a:ext>
              </a:extLst>
            </p:cNvPr>
            <p:cNvSpPr/>
            <p:nvPr/>
          </p:nvSpPr>
          <p:spPr>
            <a:xfrm>
              <a:off x="8194495" y="3444480"/>
              <a:ext cx="76015" cy="53011"/>
            </a:xfrm>
            <a:custGeom>
              <a:avLst/>
              <a:gdLst/>
              <a:ahLst/>
              <a:cxnLst/>
              <a:rect l="l" t="t" r="r" b="b"/>
              <a:pathLst>
                <a:path w="1130" h="788" extrusionOk="0">
                  <a:moveTo>
                    <a:pt x="46" y="1"/>
                  </a:moveTo>
                  <a:lnTo>
                    <a:pt x="1" y="58"/>
                  </a:lnTo>
                  <a:cubicBezTo>
                    <a:pt x="354" y="320"/>
                    <a:pt x="719" y="571"/>
                    <a:pt x="1095" y="788"/>
                  </a:cubicBezTo>
                  <a:lnTo>
                    <a:pt x="1129" y="731"/>
                  </a:lnTo>
                  <a:cubicBezTo>
                    <a:pt x="753" y="502"/>
                    <a:pt x="388" y="263"/>
                    <a:pt x="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474;p17">
              <a:extLst>
                <a:ext uri="{FF2B5EF4-FFF2-40B4-BE49-F238E27FC236}">
                  <a16:creationId xmlns:a16="http://schemas.microsoft.com/office/drawing/2014/main" id="{0D0BB6F0-18AE-2E42-1AC3-086CA325138B}"/>
                </a:ext>
              </a:extLst>
            </p:cNvPr>
            <p:cNvSpPr/>
            <p:nvPr/>
          </p:nvSpPr>
          <p:spPr>
            <a:xfrm>
              <a:off x="8271991" y="3313301"/>
              <a:ext cx="6929" cy="85234"/>
            </a:xfrm>
            <a:custGeom>
              <a:avLst/>
              <a:gdLst/>
              <a:ahLst/>
              <a:cxnLst/>
              <a:rect l="l" t="t" r="r" b="b"/>
              <a:pathLst>
                <a:path w="103" h="1267" extrusionOk="0">
                  <a:moveTo>
                    <a:pt x="34" y="1"/>
                  </a:moveTo>
                  <a:cubicBezTo>
                    <a:pt x="12" y="423"/>
                    <a:pt x="0" y="845"/>
                    <a:pt x="12" y="1267"/>
                  </a:cubicBezTo>
                  <a:lnTo>
                    <a:pt x="91" y="1267"/>
                  </a:lnTo>
                  <a:cubicBezTo>
                    <a:pt x="80" y="845"/>
                    <a:pt x="80" y="423"/>
                    <a:pt x="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" name="Google Shape;475;p17">
              <a:extLst>
                <a:ext uri="{FF2B5EF4-FFF2-40B4-BE49-F238E27FC236}">
                  <a16:creationId xmlns:a16="http://schemas.microsoft.com/office/drawing/2014/main" id="{768D3A55-B1D8-6B09-E79B-478DE7898793}"/>
                </a:ext>
              </a:extLst>
            </p:cNvPr>
            <p:cNvSpPr/>
            <p:nvPr/>
          </p:nvSpPr>
          <p:spPr>
            <a:xfrm>
              <a:off x="8199877" y="3755139"/>
              <a:ext cx="69894" cy="56845"/>
            </a:xfrm>
            <a:custGeom>
              <a:avLst/>
              <a:gdLst/>
              <a:ahLst/>
              <a:cxnLst/>
              <a:rect l="l" t="t" r="r" b="b"/>
              <a:pathLst>
                <a:path w="1039" h="845" extrusionOk="0">
                  <a:moveTo>
                    <a:pt x="46" y="1"/>
                  </a:moveTo>
                  <a:lnTo>
                    <a:pt x="0" y="58"/>
                  </a:lnTo>
                  <a:lnTo>
                    <a:pt x="992" y="845"/>
                  </a:lnTo>
                  <a:lnTo>
                    <a:pt x="1038" y="788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" name="Google Shape;476;p17">
              <a:extLst>
                <a:ext uri="{FF2B5EF4-FFF2-40B4-BE49-F238E27FC236}">
                  <a16:creationId xmlns:a16="http://schemas.microsoft.com/office/drawing/2014/main" id="{8924F3EB-74E5-660C-DB0E-3A86CCB9CEFA}"/>
                </a:ext>
              </a:extLst>
            </p:cNvPr>
            <p:cNvSpPr/>
            <p:nvPr/>
          </p:nvSpPr>
          <p:spPr>
            <a:xfrm>
              <a:off x="8187566" y="3595639"/>
              <a:ext cx="83684" cy="58325"/>
            </a:xfrm>
            <a:custGeom>
              <a:avLst/>
              <a:gdLst/>
              <a:ahLst/>
              <a:cxnLst/>
              <a:rect l="l" t="t" r="r" b="b"/>
              <a:pathLst>
                <a:path w="1244" h="867" extrusionOk="0">
                  <a:moveTo>
                    <a:pt x="35" y="0"/>
                  </a:moveTo>
                  <a:lnTo>
                    <a:pt x="1" y="69"/>
                  </a:lnTo>
                  <a:cubicBezTo>
                    <a:pt x="411" y="319"/>
                    <a:pt x="811" y="582"/>
                    <a:pt x="1198" y="867"/>
                  </a:cubicBezTo>
                  <a:lnTo>
                    <a:pt x="1244" y="810"/>
                  </a:lnTo>
                  <a:cubicBezTo>
                    <a:pt x="856" y="525"/>
                    <a:pt x="446" y="262"/>
                    <a:pt x="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" name="Google Shape;477;p17">
              <a:extLst>
                <a:ext uri="{FF2B5EF4-FFF2-40B4-BE49-F238E27FC236}">
                  <a16:creationId xmlns:a16="http://schemas.microsoft.com/office/drawing/2014/main" id="{0357FEE6-990E-4D8D-ADCE-6342CDD7D573}"/>
                </a:ext>
              </a:extLst>
            </p:cNvPr>
            <p:cNvSpPr/>
            <p:nvPr/>
          </p:nvSpPr>
          <p:spPr>
            <a:xfrm>
              <a:off x="8203711" y="3916994"/>
              <a:ext cx="69086" cy="50723"/>
            </a:xfrm>
            <a:custGeom>
              <a:avLst/>
              <a:gdLst/>
              <a:ahLst/>
              <a:cxnLst/>
              <a:rect l="l" t="t" r="r" b="b"/>
              <a:pathLst>
                <a:path w="1027" h="754" extrusionOk="0">
                  <a:moveTo>
                    <a:pt x="35" y="1"/>
                  </a:moveTo>
                  <a:lnTo>
                    <a:pt x="0" y="58"/>
                  </a:lnTo>
                  <a:cubicBezTo>
                    <a:pt x="331" y="275"/>
                    <a:pt x="662" y="503"/>
                    <a:pt x="981" y="753"/>
                  </a:cubicBezTo>
                  <a:lnTo>
                    <a:pt x="1027" y="696"/>
                  </a:lnTo>
                  <a:cubicBezTo>
                    <a:pt x="707" y="446"/>
                    <a:pt x="377" y="206"/>
                    <a:pt x="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" name="Google Shape;478;p17">
              <a:extLst>
                <a:ext uri="{FF2B5EF4-FFF2-40B4-BE49-F238E27FC236}">
                  <a16:creationId xmlns:a16="http://schemas.microsoft.com/office/drawing/2014/main" id="{03B1EDED-BBD4-F539-63BF-02705BB30E96}"/>
                </a:ext>
              </a:extLst>
            </p:cNvPr>
            <p:cNvSpPr/>
            <p:nvPr/>
          </p:nvSpPr>
          <p:spPr>
            <a:xfrm>
              <a:off x="8166107" y="4384193"/>
              <a:ext cx="24621" cy="20989"/>
            </a:xfrm>
            <a:custGeom>
              <a:avLst/>
              <a:gdLst/>
              <a:ahLst/>
              <a:cxnLst/>
              <a:rect l="l" t="t" r="r" b="b"/>
              <a:pathLst>
                <a:path w="366" h="312" extrusionOk="0">
                  <a:moveTo>
                    <a:pt x="206" y="0"/>
                  </a:moveTo>
                  <a:cubicBezTo>
                    <a:pt x="69" y="0"/>
                    <a:pt x="1" y="171"/>
                    <a:pt x="103" y="262"/>
                  </a:cubicBezTo>
                  <a:cubicBezTo>
                    <a:pt x="133" y="296"/>
                    <a:pt x="172" y="311"/>
                    <a:pt x="210" y="311"/>
                  </a:cubicBezTo>
                  <a:cubicBezTo>
                    <a:pt x="288" y="311"/>
                    <a:pt x="366" y="248"/>
                    <a:pt x="366" y="148"/>
                  </a:cubicBezTo>
                  <a:cubicBezTo>
                    <a:pt x="366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" name="Google Shape;479;p17">
              <a:extLst>
                <a:ext uri="{FF2B5EF4-FFF2-40B4-BE49-F238E27FC236}">
                  <a16:creationId xmlns:a16="http://schemas.microsoft.com/office/drawing/2014/main" id="{0E370EE6-5DB5-4DB9-D796-D07B546F317E}"/>
                </a:ext>
              </a:extLst>
            </p:cNvPr>
            <p:cNvSpPr/>
            <p:nvPr/>
          </p:nvSpPr>
          <p:spPr>
            <a:xfrm>
              <a:off x="8173776" y="4559098"/>
              <a:ext cx="24621" cy="20989"/>
            </a:xfrm>
            <a:custGeom>
              <a:avLst/>
              <a:gdLst/>
              <a:ahLst/>
              <a:cxnLst/>
              <a:rect l="l" t="t" r="r" b="b"/>
              <a:pathLst>
                <a:path w="366" h="312" extrusionOk="0">
                  <a:moveTo>
                    <a:pt x="217" y="0"/>
                  </a:moveTo>
                  <a:cubicBezTo>
                    <a:pt x="69" y="0"/>
                    <a:pt x="1" y="171"/>
                    <a:pt x="103" y="262"/>
                  </a:cubicBezTo>
                  <a:cubicBezTo>
                    <a:pt x="134" y="297"/>
                    <a:pt x="173" y="312"/>
                    <a:pt x="212" y="312"/>
                  </a:cubicBezTo>
                  <a:cubicBezTo>
                    <a:pt x="290" y="312"/>
                    <a:pt x="366" y="251"/>
                    <a:pt x="366" y="160"/>
                  </a:cubicBezTo>
                  <a:cubicBezTo>
                    <a:pt x="366" y="68"/>
                    <a:pt x="297" y="0"/>
                    <a:pt x="2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" name="Google Shape;480;p17">
              <a:extLst>
                <a:ext uri="{FF2B5EF4-FFF2-40B4-BE49-F238E27FC236}">
                  <a16:creationId xmlns:a16="http://schemas.microsoft.com/office/drawing/2014/main" id="{C831460A-7CA1-92F8-E828-C91951AC8442}"/>
                </a:ext>
              </a:extLst>
            </p:cNvPr>
            <p:cNvSpPr/>
            <p:nvPr/>
          </p:nvSpPr>
          <p:spPr>
            <a:xfrm>
              <a:off x="8283494" y="4374170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06" y="1"/>
                  </a:moveTo>
                  <a:cubicBezTo>
                    <a:pt x="69" y="1"/>
                    <a:pt x="0" y="172"/>
                    <a:pt x="91" y="263"/>
                  </a:cubicBezTo>
                  <a:cubicBezTo>
                    <a:pt x="126" y="297"/>
                    <a:pt x="168" y="313"/>
                    <a:pt x="208" y="313"/>
                  </a:cubicBezTo>
                  <a:cubicBezTo>
                    <a:pt x="289" y="313"/>
                    <a:pt x="365" y="252"/>
                    <a:pt x="365" y="161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" name="Google Shape;481;p17">
              <a:extLst>
                <a:ext uri="{FF2B5EF4-FFF2-40B4-BE49-F238E27FC236}">
                  <a16:creationId xmlns:a16="http://schemas.microsoft.com/office/drawing/2014/main" id="{382592E2-15DD-EABB-A01E-50F08A72D3D6}"/>
                </a:ext>
              </a:extLst>
            </p:cNvPr>
            <p:cNvSpPr/>
            <p:nvPr/>
          </p:nvSpPr>
          <p:spPr>
            <a:xfrm>
              <a:off x="8369399" y="4428659"/>
              <a:ext cx="24621" cy="21258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206" y="1"/>
                  </a:moveTo>
                  <a:cubicBezTo>
                    <a:pt x="69" y="1"/>
                    <a:pt x="0" y="172"/>
                    <a:pt x="92" y="274"/>
                  </a:cubicBezTo>
                  <a:cubicBezTo>
                    <a:pt x="124" y="303"/>
                    <a:pt x="163" y="316"/>
                    <a:pt x="201" y="316"/>
                  </a:cubicBezTo>
                  <a:cubicBezTo>
                    <a:pt x="285" y="316"/>
                    <a:pt x="365" y="254"/>
                    <a:pt x="365" y="160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" name="Google Shape;482;p17">
              <a:extLst>
                <a:ext uri="{FF2B5EF4-FFF2-40B4-BE49-F238E27FC236}">
                  <a16:creationId xmlns:a16="http://schemas.microsoft.com/office/drawing/2014/main" id="{943EE71A-7BBE-F7C7-F200-F2AF5D23EDA2}"/>
                </a:ext>
              </a:extLst>
            </p:cNvPr>
            <p:cNvSpPr/>
            <p:nvPr/>
          </p:nvSpPr>
          <p:spPr>
            <a:xfrm>
              <a:off x="8269704" y="4748700"/>
              <a:ext cx="24554" cy="21662"/>
            </a:xfrm>
            <a:custGeom>
              <a:avLst/>
              <a:gdLst/>
              <a:ahLst/>
              <a:cxnLst/>
              <a:rect l="l" t="t" r="r" b="b"/>
              <a:pathLst>
                <a:path w="365" h="322" extrusionOk="0">
                  <a:moveTo>
                    <a:pt x="205" y="1"/>
                  </a:moveTo>
                  <a:cubicBezTo>
                    <a:pt x="68" y="1"/>
                    <a:pt x="0" y="172"/>
                    <a:pt x="91" y="275"/>
                  </a:cubicBezTo>
                  <a:cubicBezTo>
                    <a:pt x="124" y="307"/>
                    <a:pt x="163" y="321"/>
                    <a:pt x="201" y="321"/>
                  </a:cubicBezTo>
                  <a:cubicBezTo>
                    <a:pt x="285" y="321"/>
                    <a:pt x="365" y="254"/>
                    <a:pt x="365" y="160"/>
                  </a:cubicBezTo>
                  <a:cubicBezTo>
                    <a:pt x="365" y="81"/>
                    <a:pt x="296" y="1"/>
                    <a:pt x="2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" name="Google Shape;483;p17">
              <a:extLst>
                <a:ext uri="{FF2B5EF4-FFF2-40B4-BE49-F238E27FC236}">
                  <a16:creationId xmlns:a16="http://schemas.microsoft.com/office/drawing/2014/main" id="{C149546B-4855-01CC-2E91-5FF252BB6A82}"/>
                </a:ext>
              </a:extLst>
            </p:cNvPr>
            <p:cNvSpPr/>
            <p:nvPr/>
          </p:nvSpPr>
          <p:spPr>
            <a:xfrm>
              <a:off x="8314169" y="4509183"/>
              <a:ext cx="25361" cy="21056"/>
            </a:xfrm>
            <a:custGeom>
              <a:avLst/>
              <a:gdLst/>
              <a:ahLst/>
              <a:cxnLst/>
              <a:rect l="l" t="t" r="r" b="b"/>
              <a:pathLst>
                <a:path w="377" h="313" extrusionOk="0">
                  <a:moveTo>
                    <a:pt x="217" y="1"/>
                  </a:moveTo>
                  <a:cubicBezTo>
                    <a:pt x="69" y="1"/>
                    <a:pt x="0" y="161"/>
                    <a:pt x="103" y="263"/>
                  </a:cubicBezTo>
                  <a:cubicBezTo>
                    <a:pt x="137" y="297"/>
                    <a:pt x="178" y="312"/>
                    <a:pt x="218" y="312"/>
                  </a:cubicBezTo>
                  <a:cubicBezTo>
                    <a:pt x="300" y="312"/>
                    <a:pt x="377" y="249"/>
                    <a:pt x="377" y="149"/>
                  </a:cubicBezTo>
                  <a:cubicBezTo>
                    <a:pt x="377" y="69"/>
                    <a:pt x="297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" name="Google Shape;484;p17">
              <a:extLst>
                <a:ext uri="{FF2B5EF4-FFF2-40B4-BE49-F238E27FC236}">
                  <a16:creationId xmlns:a16="http://schemas.microsoft.com/office/drawing/2014/main" id="{045BCF05-FE7D-3247-E1AB-AFB98243A930}"/>
                </a:ext>
              </a:extLst>
            </p:cNvPr>
            <p:cNvSpPr/>
            <p:nvPr/>
          </p:nvSpPr>
          <p:spPr>
            <a:xfrm>
              <a:off x="8377067" y="4338919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17" y="0"/>
                  </a:moveTo>
                  <a:cubicBezTo>
                    <a:pt x="69" y="0"/>
                    <a:pt x="0" y="160"/>
                    <a:pt x="103" y="263"/>
                  </a:cubicBezTo>
                  <a:cubicBezTo>
                    <a:pt x="137" y="297"/>
                    <a:pt x="178" y="312"/>
                    <a:pt x="217" y="312"/>
                  </a:cubicBezTo>
                  <a:cubicBezTo>
                    <a:pt x="294" y="312"/>
                    <a:pt x="365" y="251"/>
                    <a:pt x="365" y="160"/>
                  </a:cubicBezTo>
                  <a:cubicBezTo>
                    <a:pt x="365" y="69"/>
                    <a:pt x="297" y="0"/>
                    <a:pt x="2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" name="Google Shape;485;p17">
              <a:extLst>
                <a:ext uri="{FF2B5EF4-FFF2-40B4-BE49-F238E27FC236}">
                  <a16:creationId xmlns:a16="http://schemas.microsoft.com/office/drawing/2014/main" id="{066E30EE-0773-3A27-B635-841E25029043}"/>
                </a:ext>
              </a:extLst>
            </p:cNvPr>
            <p:cNvSpPr/>
            <p:nvPr/>
          </p:nvSpPr>
          <p:spPr>
            <a:xfrm>
              <a:off x="8384736" y="4588967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06" y="1"/>
                  </a:moveTo>
                  <a:cubicBezTo>
                    <a:pt x="69" y="1"/>
                    <a:pt x="0" y="172"/>
                    <a:pt x="103" y="263"/>
                  </a:cubicBezTo>
                  <a:cubicBezTo>
                    <a:pt x="133" y="297"/>
                    <a:pt x="173" y="312"/>
                    <a:pt x="212" y="312"/>
                  </a:cubicBezTo>
                  <a:cubicBezTo>
                    <a:pt x="289" y="312"/>
                    <a:pt x="365" y="252"/>
                    <a:pt x="365" y="160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" name="Google Shape;486;p17">
              <a:extLst>
                <a:ext uri="{FF2B5EF4-FFF2-40B4-BE49-F238E27FC236}">
                  <a16:creationId xmlns:a16="http://schemas.microsoft.com/office/drawing/2014/main" id="{0800D531-BCA9-821F-65E4-9633EE1EAAB2}"/>
                </a:ext>
              </a:extLst>
            </p:cNvPr>
            <p:cNvSpPr/>
            <p:nvPr/>
          </p:nvSpPr>
          <p:spPr>
            <a:xfrm>
              <a:off x="8234386" y="4463977"/>
              <a:ext cx="24621" cy="21258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206" y="0"/>
                  </a:moveTo>
                  <a:cubicBezTo>
                    <a:pt x="69" y="0"/>
                    <a:pt x="0" y="171"/>
                    <a:pt x="103" y="274"/>
                  </a:cubicBezTo>
                  <a:cubicBezTo>
                    <a:pt x="132" y="302"/>
                    <a:pt x="168" y="315"/>
                    <a:pt x="205" y="315"/>
                  </a:cubicBezTo>
                  <a:cubicBezTo>
                    <a:pt x="285" y="315"/>
                    <a:pt x="365" y="254"/>
                    <a:pt x="365" y="160"/>
                  </a:cubicBezTo>
                  <a:cubicBezTo>
                    <a:pt x="365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" name="Google Shape;487;p17">
              <a:extLst>
                <a:ext uri="{FF2B5EF4-FFF2-40B4-BE49-F238E27FC236}">
                  <a16:creationId xmlns:a16="http://schemas.microsoft.com/office/drawing/2014/main" id="{FE1902BC-5E2F-5AC1-0814-0A54050CEAAB}"/>
                </a:ext>
              </a:extLst>
            </p:cNvPr>
            <p:cNvSpPr/>
            <p:nvPr/>
          </p:nvSpPr>
          <p:spPr>
            <a:xfrm>
              <a:off x="8094800" y="4037477"/>
              <a:ext cx="378192" cy="111269"/>
            </a:xfrm>
            <a:custGeom>
              <a:avLst/>
              <a:gdLst/>
              <a:ahLst/>
              <a:cxnLst/>
              <a:rect l="l" t="t" r="r" b="b"/>
              <a:pathLst>
                <a:path w="5622" h="1654" extrusionOk="0">
                  <a:moveTo>
                    <a:pt x="2817" y="69"/>
                  </a:moveTo>
                  <a:cubicBezTo>
                    <a:pt x="4288" y="69"/>
                    <a:pt x="5542" y="411"/>
                    <a:pt x="5542" y="821"/>
                  </a:cubicBezTo>
                  <a:cubicBezTo>
                    <a:pt x="5542" y="1232"/>
                    <a:pt x="4299" y="1574"/>
                    <a:pt x="2817" y="1574"/>
                  </a:cubicBezTo>
                  <a:cubicBezTo>
                    <a:pt x="1323" y="1574"/>
                    <a:pt x="80" y="1232"/>
                    <a:pt x="80" y="821"/>
                  </a:cubicBezTo>
                  <a:cubicBezTo>
                    <a:pt x="80" y="422"/>
                    <a:pt x="1323" y="69"/>
                    <a:pt x="2817" y="69"/>
                  </a:cubicBezTo>
                  <a:close/>
                  <a:moveTo>
                    <a:pt x="2817" y="0"/>
                  </a:moveTo>
                  <a:cubicBezTo>
                    <a:pt x="1243" y="0"/>
                    <a:pt x="0" y="365"/>
                    <a:pt x="0" y="821"/>
                  </a:cubicBezTo>
                  <a:cubicBezTo>
                    <a:pt x="0" y="1289"/>
                    <a:pt x="1243" y="1654"/>
                    <a:pt x="2817" y="1654"/>
                  </a:cubicBezTo>
                  <a:cubicBezTo>
                    <a:pt x="4379" y="1654"/>
                    <a:pt x="5622" y="1289"/>
                    <a:pt x="5622" y="821"/>
                  </a:cubicBezTo>
                  <a:cubicBezTo>
                    <a:pt x="5622" y="365"/>
                    <a:pt x="4379" y="0"/>
                    <a:pt x="28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" name="Google Shape;488;p17">
              <a:extLst>
                <a:ext uri="{FF2B5EF4-FFF2-40B4-BE49-F238E27FC236}">
                  <a16:creationId xmlns:a16="http://schemas.microsoft.com/office/drawing/2014/main" id="{B5DAFB4A-0E09-E536-B77E-2256424F9BB6}"/>
                </a:ext>
              </a:extLst>
            </p:cNvPr>
            <p:cNvSpPr/>
            <p:nvPr/>
          </p:nvSpPr>
          <p:spPr>
            <a:xfrm>
              <a:off x="8138526" y="4482342"/>
              <a:ext cx="4642" cy="95191"/>
            </a:xfrm>
            <a:custGeom>
              <a:avLst/>
              <a:gdLst/>
              <a:ahLst/>
              <a:cxnLst/>
              <a:rect l="l" t="t" r="r" b="b"/>
              <a:pathLst>
                <a:path w="69" h="1415" extrusionOk="0">
                  <a:moveTo>
                    <a:pt x="0" y="1"/>
                  </a:moveTo>
                  <a:lnTo>
                    <a:pt x="0" y="1415"/>
                  </a:lnTo>
                  <a:lnTo>
                    <a:pt x="69" y="141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" name="Google Shape;489;p17">
              <a:extLst>
                <a:ext uri="{FF2B5EF4-FFF2-40B4-BE49-F238E27FC236}">
                  <a16:creationId xmlns:a16="http://schemas.microsoft.com/office/drawing/2014/main" id="{59EB82CF-A1BC-F5F9-47A7-93490882856E}"/>
                </a:ext>
              </a:extLst>
            </p:cNvPr>
            <p:cNvSpPr/>
            <p:nvPr/>
          </p:nvSpPr>
          <p:spPr>
            <a:xfrm>
              <a:off x="8140006" y="4610494"/>
              <a:ext cx="4709" cy="22267"/>
            </a:xfrm>
            <a:custGeom>
              <a:avLst/>
              <a:gdLst/>
              <a:ahLst/>
              <a:cxnLst/>
              <a:rect l="l" t="t" r="r" b="b"/>
              <a:pathLst>
                <a:path w="70" h="331" extrusionOk="0">
                  <a:moveTo>
                    <a:pt x="1" y="0"/>
                  </a:moveTo>
                  <a:lnTo>
                    <a:pt x="1" y="331"/>
                  </a:lnTo>
                  <a:lnTo>
                    <a:pt x="69" y="33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1" name="Google Shape;490;p17">
              <a:extLst>
                <a:ext uri="{FF2B5EF4-FFF2-40B4-BE49-F238E27FC236}">
                  <a16:creationId xmlns:a16="http://schemas.microsoft.com/office/drawing/2014/main" id="{01ADE636-0C8C-FFD4-FBA7-D90AF41FE787}"/>
                </a:ext>
              </a:extLst>
            </p:cNvPr>
            <p:cNvSpPr/>
            <p:nvPr/>
          </p:nvSpPr>
          <p:spPr>
            <a:xfrm>
              <a:off x="8119354" y="4151771"/>
              <a:ext cx="4642" cy="67542"/>
            </a:xfrm>
            <a:custGeom>
              <a:avLst/>
              <a:gdLst/>
              <a:ahLst/>
              <a:cxnLst/>
              <a:rect l="l" t="t" r="r" b="b"/>
              <a:pathLst>
                <a:path w="69" h="1004" extrusionOk="0">
                  <a:moveTo>
                    <a:pt x="0" y="0"/>
                  </a:moveTo>
                  <a:lnTo>
                    <a:pt x="0" y="1004"/>
                  </a:lnTo>
                  <a:lnTo>
                    <a:pt x="68" y="100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" name="Google Shape;491;p17">
              <a:extLst>
                <a:ext uri="{FF2B5EF4-FFF2-40B4-BE49-F238E27FC236}">
                  <a16:creationId xmlns:a16="http://schemas.microsoft.com/office/drawing/2014/main" id="{04463F23-0827-D60B-D5FC-AC745B95B8DD}"/>
                </a:ext>
              </a:extLst>
            </p:cNvPr>
            <p:cNvSpPr/>
            <p:nvPr/>
          </p:nvSpPr>
          <p:spPr>
            <a:xfrm>
              <a:off x="8397787" y="4196977"/>
              <a:ext cx="4642" cy="48436"/>
            </a:xfrm>
            <a:custGeom>
              <a:avLst/>
              <a:gdLst/>
              <a:ahLst/>
              <a:cxnLst/>
              <a:rect l="l" t="t" r="r" b="b"/>
              <a:pathLst>
                <a:path w="69" h="720" extrusionOk="0">
                  <a:moveTo>
                    <a:pt x="0" y="1"/>
                  </a:moveTo>
                  <a:lnTo>
                    <a:pt x="0" y="719"/>
                  </a:lnTo>
                  <a:lnTo>
                    <a:pt x="69" y="71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3" name="Google Shape;492;p17">
              <a:extLst>
                <a:ext uri="{FF2B5EF4-FFF2-40B4-BE49-F238E27FC236}">
                  <a16:creationId xmlns:a16="http://schemas.microsoft.com/office/drawing/2014/main" id="{873294F2-A3BC-EE3C-BA5B-14DA2AFBC7FB}"/>
                </a:ext>
              </a:extLst>
            </p:cNvPr>
            <p:cNvSpPr/>
            <p:nvPr/>
          </p:nvSpPr>
          <p:spPr>
            <a:xfrm>
              <a:off x="8414672" y="4166301"/>
              <a:ext cx="7736" cy="60680"/>
            </a:xfrm>
            <a:custGeom>
              <a:avLst/>
              <a:gdLst/>
              <a:ahLst/>
              <a:cxnLst/>
              <a:rect l="l" t="t" r="r" b="b"/>
              <a:pathLst>
                <a:path w="115" h="902" extrusionOk="0">
                  <a:moveTo>
                    <a:pt x="34" y="1"/>
                  </a:moveTo>
                  <a:cubicBezTo>
                    <a:pt x="34" y="297"/>
                    <a:pt x="34" y="605"/>
                    <a:pt x="0" y="902"/>
                  </a:cubicBezTo>
                  <a:lnTo>
                    <a:pt x="80" y="902"/>
                  </a:lnTo>
                  <a:cubicBezTo>
                    <a:pt x="103" y="605"/>
                    <a:pt x="114" y="297"/>
                    <a:pt x="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1102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4">
            <a:extLst>
              <a:ext uri="{FF2B5EF4-FFF2-40B4-BE49-F238E27FC236}">
                <a16:creationId xmlns:a16="http://schemas.microsoft.com/office/drawing/2014/main" id="{FF113968-FB21-D099-398B-2A4A9A96C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397" y="1074741"/>
            <a:ext cx="5948514" cy="4657799"/>
          </a:xfrm>
          <a:prstGeom prst="rect">
            <a:avLst/>
          </a:prstGeom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80EB9542-61F4-B201-CE69-85CF0E15841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sp>
        <p:nvSpPr>
          <p:cNvPr id="10" name="Google Shape;302;p19">
            <a:extLst>
              <a:ext uri="{FF2B5EF4-FFF2-40B4-BE49-F238E27FC236}">
                <a16:creationId xmlns:a16="http://schemas.microsoft.com/office/drawing/2014/main" id="{B6F96BF6-1518-E061-6203-2F7B96388290}"/>
              </a:ext>
            </a:extLst>
          </p:cNvPr>
          <p:cNvSpPr/>
          <p:nvPr/>
        </p:nvSpPr>
        <p:spPr>
          <a:xfrm>
            <a:off x="1049154" y="321403"/>
            <a:ext cx="10119936" cy="5803642"/>
          </a:xfrm>
          <a:prstGeom prst="rect">
            <a:avLst/>
          </a:prstGeom>
          <a:solidFill>
            <a:srgbClr val="A0F4F2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37472-3728-C510-A6D8-CB2CA508D4A1}"/>
              </a:ext>
            </a:extLst>
          </p:cNvPr>
          <p:cNvSpPr txBox="1"/>
          <p:nvPr/>
        </p:nvSpPr>
        <p:spPr>
          <a:xfrm>
            <a:off x="1030146" y="1884785"/>
            <a:ext cx="356662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159898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K</a:t>
            </a:r>
            <a:r>
              <a:rPr kumimoji="0" lang="ar-JO" sz="8000" b="1" i="0" u="none" strike="noStrike" kern="1200" cap="none" spc="0" normalizeH="0" baseline="0" noProof="0" dirty="0">
                <a:ln>
                  <a:noFill/>
                </a:ln>
                <a:solidFill>
                  <a:srgbClr val="159898"/>
                </a:solidFill>
                <a:effectLst/>
                <a:uLnTx/>
                <a:uFillTx/>
                <a:latin typeface="Google Sans"/>
                <a:ea typeface="+mj-ea"/>
                <a:cs typeface="Times New Roman" panose="02020603050405020304" pitchFamily="18" charset="0"/>
              </a:rPr>
              <a:t>-</a:t>
            </a: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159898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mean </a:t>
            </a: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032855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Results</a:t>
            </a:r>
            <a:endParaRPr lang="en-US" sz="4000" dirty="0">
              <a:solidFill>
                <a:srgbClr val="032855"/>
              </a:solidFill>
            </a:endParaRPr>
          </a:p>
        </p:txBody>
      </p:sp>
      <p:grpSp>
        <p:nvGrpSpPr>
          <p:cNvPr id="12" name="Google Shape;1393;p37">
            <a:extLst>
              <a:ext uri="{FF2B5EF4-FFF2-40B4-BE49-F238E27FC236}">
                <a16:creationId xmlns:a16="http://schemas.microsoft.com/office/drawing/2014/main" id="{280D5E9B-CDB1-DBD8-5178-20FAE87E6A6A}"/>
              </a:ext>
            </a:extLst>
          </p:cNvPr>
          <p:cNvGrpSpPr/>
          <p:nvPr/>
        </p:nvGrpSpPr>
        <p:grpSpPr>
          <a:xfrm>
            <a:off x="3445044" y="5566785"/>
            <a:ext cx="477123" cy="476620"/>
            <a:chOff x="1891500" y="4120350"/>
            <a:chExt cx="830791" cy="829914"/>
          </a:xfrm>
        </p:grpSpPr>
        <p:sp>
          <p:nvSpPr>
            <p:cNvPr id="13" name="Google Shape;1394;p37">
              <a:extLst>
                <a:ext uri="{FF2B5EF4-FFF2-40B4-BE49-F238E27FC236}">
                  <a16:creationId xmlns:a16="http://schemas.microsoft.com/office/drawing/2014/main" id="{D500C961-7DED-3DD4-B8FD-9D7762358D3D}"/>
                </a:ext>
              </a:extLst>
            </p:cNvPr>
            <p:cNvSpPr/>
            <p:nvPr/>
          </p:nvSpPr>
          <p:spPr>
            <a:xfrm>
              <a:off x="1926970" y="4154864"/>
              <a:ext cx="759852" cy="760888"/>
            </a:xfrm>
            <a:custGeom>
              <a:avLst/>
              <a:gdLst/>
              <a:ahLst/>
              <a:cxnLst/>
              <a:rect l="l" t="t" r="r" b="b"/>
              <a:pathLst>
                <a:path w="9533" h="9546" extrusionOk="0">
                  <a:moveTo>
                    <a:pt x="4767" y="1"/>
                  </a:moveTo>
                  <a:cubicBezTo>
                    <a:pt x="2132" y="1"/>
                    <a:pt x="0" y="2145"/>
                    <a:pt x="0" y="4779"/>
                  </a:cubicBezTo>
                  <a:cubicBezTo>
                    <a:pt x="0" y="7413"/>
                    <a:pt x="2132" y="9545"/>
                    <a:pt x="4767" y="9545"/>
                  </a:cubicBezTo>
                  <a:cubicBezTo>
                    <a:pt x="7401" y="9545"/>
                    <a:pt x="9533" y="7413"/>
                    <a:pt x="9533" y="4779"/>
                  </a:cubicBezTo>
                  <a:cubicBezTo>
                    <a:pt x="9533" y="2145"/>
                    <a:pt x="7401" y="1"/>
                    <a:pt x="476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1395;p37">
              <a:extLst>
                <a:ext uri="{FF2B5EF4-FFF2-40B4-BE49-F238E27FC236}">
                  <a16:creationId xmlns:a16="http://schemas.microsoft.com/office/drawing/2014/main" id="{6FA73391-6CA2-BF35-FF88-C1D0C5183DD6}"/>
                </a:ext>
              </a:extLst>
            </p:cNvPr>
            <p:cNvSpPr/>
            <p:nvPr/>
          </p:nvSpPr>
          <p:spPr>
            <a:xfrm>
              <a:off x="2305983" y="4157654"/>
              <a:ext cx="80" cy="73650"/>
            </a:xfrm>
            <a:custGeom>
              <a:avLst/>
              <a:gdLst/>
              <a:ahLst/>
              <a:cxnLst/>
              <a:rect l="l" t="t" r="r" b="b"/>
              <a:pathLst>
                <a:path w="1" h="924" extrusionOk="0">
                  <a:moveTo>
                    <a:pt x="0" y="0"/>
                  </a:moveTo>
                  <a:lnTo>
                    <a:pt x="0" y="924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1396;p37">
              <a:extLst>
                <a:ext uri="{FF2B5EF4-FFF2-40B4-BE49-F238E27FC236}">
                  <a16:creationId xmlns:a16="http://schemas.microsoft.com/office/drawing/2014/main" id="{9ABAA081-C701-963A-D7FC-205389439363}"/>
                </a:ext>
              </a:extLst>
            </p:cNvPr>
            <p:cNvSpPr/>
            <p:nvPr/>
          </p:nvSpPr>
          <p:spPr>
            <a:xfrm>
              <a:off x="2305983" y="4157654"/>
              <a:ext cx="80" cy="73650"/>
            </a:xfrm>
            <a:custGeom>
              <a:avLst/>
              <a:gdLst/>
              <a:ahLst/>
              <a:cxnLst/>
              <a:rect l="l" t="t" r="r" b="b"/>
              <a:pathLst>
                <a:path w="1" h="924" fill="none" extrusionOk="0">
                  <a:moveTo>
                    <a:pt x="0" y="0"/>
                  </a:moveTo>
                  <a:lnTo>
                    <a:pt x="0" y="924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1397;p37">
              <a:extLst>
                <a:ext uri="{FF2B5EF4-FFF2-40B4-BE49-F238E27FC236}">
                  <a16:creationId xmlns:a16="http://schemas.microsoft.com/office/drawing/2014/main" id="{78661A7B-DBDC-3835-97AB-9250C4A28B66}"/>
                </a:ext>
              </a:extLst>
            </p:cNvPr>
            <p:cNvSpPr/>
            <p:nvPr/>
          </p:nvSpPr>
          <p:spPr>
            <a:xfrm>
              <a:off x="2305983" y="4838364"/>
              <a:ext cx="80" cy="73729"/>
            </a:xfrm>
            <a:custGeom>
              <a:avLst/>
              <a:gdLst/>
              <a:ahLst/>
              <a:cxnLst/>
              <a:rect l="l" t="t" r="r" b="b"/>
              <a:pathLst>
                <a:path w="1" h="925" extrusionOk="0">
                  <a:moveTo>
                    <a:pt x="0" y="1"/>
                  </a:moveTo>
                  <a:lnTo>
                    <a:pt x="0" y="92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398;p37">
              <a:extLst>
                <a:ext uri="{FF2B5EF4-FFF2-40B4-BE49-F238E27FC236}">
                  <a16:creationId xmlns:a16="http://schemas.microsoft.com/office/drawing/2014/main" id="{4324DE0C-FCB1-07EB-0997-F515B392384B}"/>
                </a:ext>
              </a:extLst>
            </p:cNvPr>
            <p:cNvSpPr/>
            <p:nvPr/>
          </p:nvSpPr>
          <p:spPr>
            <a:xfrm>
              <a:off x="2305983" y="4838364"/>
              <a:ext cx="80" cy="73729"/>
            </a:xfrm>
            <a:custGeom>
              <a:avLst/>
              <a:gdLst/>
              <a:ahLst/>
              <a:cxnLst/>
              <a:rect l="l" t="t" r="r" b="b"/>
              <a:pathLst>
                <a:path w="1" h="925" fill="none" extrusionOk="0">
                  <a:moveTo>
                    <a:pt x="0" y="1"/>
                  </a:moveTo>
                  <a:lnTo>
                    <a:pt x="0" y="92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399;p37">
              <a:extLst>
                <a:ext uri="{FF2B5EF4-FFF2-40B4-BE49-F238E27FC236}">
                  <a16:creationId xmlns:a16="http://schemas.microsoft.com/office/drawing/2014/main" id="{4B7C0FA2-981E-B162-88E4-5C37171CF804}"/>
                </a:ext>
              </a:extLst>
            </p:cNvPr>
            <p:cNvSpPr/>
            <p:nvPr/>
          </p:nvSpPr>
          <p:spPr>
            <a:xfrm>
              <a:off x="1928724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extrusionOk="0">
                  <a:moveTo>
                    <a:pt x="1" y="0"/>
                  </a:moveTo>
                  <a:lnTo>
                    <a:pt x="92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400;p37">
              <a:extLst>
                <a:ext uri="{FF2B5EF4-FFF2-40B4-BE49-F238E27FC236}">
                  <a16:creationId xmlns:a16="http://schemas.microsoft.com/office/drawing/2014/main" id="{07967966-4FCE-BF92-5738-99CA20731892}"/>
                </a:ext>
              </a:extLst>
            </p:cNvPr>
            <p:cNvSpPr/>
            <p:nvPr/>
          </p:nvSpPr>
          <p:spPr>
            <a:xfrm>
              <a:off x="1928724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fill="none" extrusionOk="0">
                  <a:moveTo>
                    <a:pt x="1" y="0"/>
                  </a:moveTo>
                  <a:lnTo>
                    <a:pt x="92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401;p37">
              <a:extLst>
                <a:ext uri="{FF2B5EF4-FFF2-40B4-BE49-F238E27FC236}">
                  <a16:creationId xmlns:a16="http://schemas.microsoft.com/office/drawing/2014/main" id="{558A540D-E08A-A7A3-11D9-78A42B6F8E47}"/>
                </a:ext>
              </a:extLst>
            </p:cNvPr>
            <p:cNvSpPr/>
            <p:nvPr/>
          </p:nvSpPr>
          <p:spPr>
            <a:xfrm>
              <a:off x="2609513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extrusionOk="0">
                  <a:moveTo>
                    <a:pt x="1" y="0"/>
                  </a:moveTo>
                  <a:lnTo>
                    <a:pt x="924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402;p37">
              <a:extLst>
                <a:ext uri="{FF2B5EF4-FFF2-40B4-BE49-F238E27FC236}">
                  <a16:creationId xmlns:a16="http://schemas.microsoft.com/office/drawing/2014/main" id="{D6DA3EC9-3DEA-ADD6-BF07-DA31B302F029}"/>
                </a:ext>
              </a:extLst>
            </p:cNvPr>
            <p:cNvSpPr/>
            <p:nvPr/>
          </p:nvSpPr>
          <p:spPr>
            <a:xfrm>
              <a:off x="2609513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fill="none" extrusionOk="0">
                  <a:moveTo>
                    <a:pt x="1" y="0"/>
                  </a:moveTo>
                  <a:lnTo>
                    <a:pt x="924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403;p37">
              <a:extLst>
                <a:ext uri="{FF2B5EF4-FFF2-40B4-BE49-F238E27FC236}">
                  <a16:creationId xmlns:a16="http://schemas.microsoft.com/office/drawing/2014/main" id="{25CE9273-F79F-3D68-9CAC-08C8D3ED673B}"/>
                </a:ext>
              </a:extLst>
            </p:cNvPr>
            <p:cNvSpPr/>
            <p:nvPr/>
          </p:nvSpPr>
          <p:spPr>
            <a:xfrm>
              <a:off x="1975991" y="4352142"/>
              <a:ext cx="63766" cy="35550"/>
            </a:xfrm>
            <a:custGeom>
              <a:avLst/>
              <a:gdLst/>
              <a:ahLst/>
              <a:cxnLst/>
              <a:rect l="l" t="t" r="r" b="b"/>
              <a:pathLst>
                <a:path w="800" h="446" extrusionOk="0">
                  <a:moveTo>
                    <a:pt x="1" y="0"/>
                  </a:moveTo>
                  <a:lnTo>
                    <a:pt x="799" y="44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404;p37">
              <a:extLst>
                <a:ext uri="{FF2B5EF4-FFF2-40B4-BE49-F238E27FC236}">
                  <a16:creationId xmlns:a16="http://schemas.microsoft.com/office/drawing/2014/main" id="{DBC633E6-D40C-0215-B9AC-B1911A2FEC92}"/>
                </a:ext>
              </a:extLst>
            </p:cNvPr>
            <p:cNvSpPr/>
            <p:nvPr/>
          </p:nvSpPr>
          <p:spPr>
            <a:xfrm>
              <a:off x="1975991" y="4352142"/>
              <a:ext cx="63766" cy="35550"/>
            </a:xfrm>
            <a:custGeom>
              <a:avLst/>
              <a:gdLst/>
              <a:ahLst/>
              <a:cxnLst/>
              <a:rect l="l" t="t" r="r" b="b"/>
              <a:pathLst>
                <a:path w="800" h="446" fill="none" extrusionOk="0">
                  <a:moveTo>
                    <a:pt x="1" y="0"/>
                  </a:moveTo>
                  <a:lnTo>
                    <a:pt x="799" y="44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405;p37">
              <a:extLst>
                <a:ext uri="{FF2B5EF4-FFF2-40B4-BE49-F238E27FC236}">
                  <a16:creationId xmlns:a16="http://schemas.microsoft.com/office/drawing/2014/main" id="{261BA975-7D1E-D4CD-B1E6-EE990041BF21}"/>
                </a:ext>
              </a:extLst>
            </p:cNvPr>
            <p:cNvSpPr/>
            <p:nvPr/>
          </p:nvSpPr>
          <p:spPr>
            <a:xfrm>
              <a:off x="2572289" y="4681179"/>
              <a:ext cx="63686" cy="35470"/>
            </a:xfrm>
            <a:custGeom>
              <a:avLst/>
              <a:gdLst/>
              <a:ahLst/>
              <a:cxnLst/>
              <a:rect l="l" t="t" r="r" b="b"/>
              <a:pathLst>
                <a:path w="799" h="445" extrusionOk="0">
                  <a:moveTo>
                    <a:pt x="0" y="0"/>
                  </a:moveTo>
                  <a:lnTo>
                    <a:pt x="798" y="44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406;p37">
              <a:extLst>
                <a:ext uri="{FF2B5EF4-FFF2-40B4-BE49-F238E27FC236}">
                  <a16:creationId xmlns:a16="http://schemas.microsoft.com/office/drawing/2014/main" id="{FF64A6C6-8FB5-7089-45E3-E895C1FEB614}"/>
                </a:ext>
              </a:extLst>
            </p:cNvPr>
            <p:cNvSpPr/>
            <p:nvPr/>
          </p:nvSpPr>
          <p:spPr>
            <a:xfrm>
              <a:off x="2572289" y="4681179"/>
              <a:ext cx="63686" cy="35470"/>
            </a:xfrm>
            <a:custGeom>
              <a:avLst/>
              <a:gdLst/>
              <a:ahLst/>
              <a:cxnLst/>
              <a:rect l="l" t="t" r="r" b="b"/>
              <a:pathLst>
                <a:path w="799" h="445" fill="none" extrusionOk="0">
                  <a:moveTo>
                    <a:pt x="0" y="0"/>
                  </a:moveTo>
                  <a:lnTo>
                    <a:pt x="798" y="44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407;p37">
              <a:extLst>
                <a:ext uri="{FF2B5EF4-FFF2-40B4-BE49-F238E27FC236}">
                  <a16:creationId xmlns:a16="http://schemas.microsoft.com/office/drawing/2014/main" id="{21994257-72AD-91E8-E4F3-60B368E3C849}"/>
                </a:ext>
              </a:extLst>
            </p:cNvPr>
            <p:cNvSpPr/>
            <p:nvPr/>
          </p:nvSpPr>
          <p:spPr>
            <a:xfrm>
              <a:off x="2124169" y="4800264"/>
              <a:ext cx="35550" cy="64563"/>
            </a:xfrm>
            <a:custGeom>
              <a:avLst/>
              <a:gdLst/>
              <a:ahLst/>
              <a:cxnLst/>
              <a:rect l="l" t="t" r="r" b="b"/>
              <a:pathLst>
                <a:path w="446" h="810" extrusionOk="0">
                  <a:moveTo>
                    <a:pt x="1" y="810"/>
                  </a:moveTo>
                  <a:lnTo>
                    <a:pt x="44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408;p37">
              <a:extLst>
                <a:ext uri="{FF2B5EF4-FFF2-40B4-BE49-F238E27FC236}">
                  <a16:creationId xmlns:a16="http://schemas.microsoft.com/office/drawing/2014/main" id="{35849AB3-A7B7-F3E4-F1C1-A88C9CA0893F}"/>
                </a:ext>
              </a:extLst>
            </p:cNvPr>
            <p:cNvSpPr/>
            <p:nvPr/>
          </p:nvSpPr>
          <p:spPr>
            <a:xfrm>
              <a:off x="2124169" y="4800264"/>
              <a:ext cx="35550" cy="64563"/>
            </a:xfrm>
            <a:custGeom>
              <a:avLst/>
              <a:gdLst/>
              <a:ahLst/>
              <a:cxnLst/>
              <a:rect l="l" t="t" r="r" b="b"/>
              <a:pathLst>
                <a:path w="446" h="810" fill="none" extrusionOk="0">
                  <a:moveTo>
                    <a:pt x="1" y="810"/>
                  </a:moveTo>
                  <a:lnTo>
                    <a:pt x="44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409;p37">
              <a:extLst>
                <a:ext uri="{FF2B5EF4-FFF2-40B4-BE49-F238E27FC236}">
                  <a16:creationId xmlns:a16="http://schemas.microsoft.com/office/drawing/2014/main" id="{2E0351BA-C670-80DB-53A2-181F438C4804}"/>
                </a:ext>
              </a:extLst>
            </p:cNvPr>
            <p:cNvSpPr/>
            <p:nvPr/>
          </p:nvSpPr>
          <p:spPr>
            <a:xfrm>
              <a:off x="2452248" y="4204921"/>
              <a:ext cx="35550" cy="63686"/>
            </a:xfrm>
            <a:custGeom>
              <a:avLst/>
              <a:gdLst/>
              <a:ahLst/>
              <a:cxnLst/>
              <a:rect l="l" t="t" r="r" b="b"/>
              <a:pathLst>
                <a:path w="446" h="799" extrusionOk="0">
                  <a:moveTo>
                    <a:pt x="1" y="798"/>
                  </a:moveTo>
                  <a:lnTo>
                    <a:pt x="446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410;p37">
              <a:extLst>
                <a:ext uri="{FF2B5EF4-FFF2-40B4-BE49-F238E27FC236}">
                  <a16:creationId xmlns:a16="http://schemas.microsoft.com/office/drawing/2014/main" id="{0E0B0504-BA25-D845-EDD5-3FE815429B9A}"/>
                </a:ext>
              </a:extLst>
            </p:cNvPr>
            <p:cNvSpPr/>
            <p:nvPr/>
          </p:nvSpPr>
          <p:spPr>
            <a:xfrm>
              <a:off x="2452248" y="4204921"/>
              <a:ext cx="35550" cy="63686"/>
            </a:xfrm>
            <a:custGeom>
              <a:avLst/>
              <a:gdLst/>
              <a:ahLst/>
              <a:cxnLst/>
              <a:rect l="l" t="t" r="r" b="b"/>
              <a:pathLst>
                <a:path w="446" h="799" fill="none" extrusionOk="0">
                  <a:moveTo>
                    <a:pt x="1" y="798"/>
                  </a:moveTo>
                  <a:lnTo>
                    <a:pt x="446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411;p37">
              <a:extLst>
                <a:ext uri="{FF2B5EF4-FFF2-40B4-BE49-F238E27FC236}">
                  <a16:creationId xmlns:a16="http://schemas.microsoft.com/office/drawing/2014/main" id="{157092F1-4C59-A018-C329-5AC7E349C1C3}"/>
                </a:ext>
              </a:extLst>
            </p:cNvPr>
            <p:cNvSpPr/>
            <p:nvPr/>
          </p:nvSpPr>
          <p:spPr>
            <a:xfrm>
              <a:off x="2095075" y="4222138"/>
              <a:ext cx="41926" cy="60976"/>
            </a:xfrm>
            <a:custGeom>
              <a:avLst/>
              <a:gdLst/>
              <a:ahLst/>
              <a:cxnLst/>
              <a:rect l="l" t="t" r="r" b="b"/>
              <a:pathLst>
                <a:path w="526" h="765" extrusionOk="0">
                  <a:moveTo>
                    <a:pt x="1" y="1"/>
                  </a:moveTo>
                  <a:lnTo>
                    <a:pt x="525" y="76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412;p37">
              <a:extLst>
                <a:ext uri="{FF2B5EF4-FFF2-40B4-BE49-F238E27FC236}">
                  <a16:creationId xmlns:a16="http://schemas.microsoft.com/office/drawing/2014/main" id="{64763F48-9EDB-4A44-1072-9F4849A38229}"/>
                </a:ext>
              </a:extLst>
            </p:cNvPr>
            <p:cNvSpPr/>
            <p:nvPr/>
          </p:nvSpPr>
          <p:spPr>
            <a:xfrm>
              <a:off x="2095075" y="4222138"/>
              <a:ext cx="41926" cy="60976"/>
            </a:xfrm>
            <a:custGeom>
              <a:avLst/>
              <a:gdLst/>
              <a:ahLst/>
              <a:cxnLst/>
              <a:rect l="l" t="t" r="r" b="b"/>
              <a:pathLst>
                <a:path w="526" h="765" fill="none" extrusionOk="0">
                  <a:moveTo>
                    <a:pt x="1" y="1"/>
                  </a:moveTo>
                  <a:lnTo>
                    <a:pt x="525" y="76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1413;p37">
              <a:extLst>
                <a:ext uri="{FF2B5EF4-FFF2-40B4-BE49-F238E27FC236}">
                  <a16:creationId xmlns:a16="http://schemas.microsoft.com/office/drawing/2014/main" id="{E7EF22A1-2469-F222-C204-EA24C62E1950}"/>
                </a:ext>
              </a:extLst>
            </p:cNvPr>
            <p:cNvSpPr/>
            <p:nvPr/>
          </p:nvSpPr>
          <p:spPr>
            <a:xfrm>
              <a:off x="2475045" y="4786554"/>
              <a:ext cx="40970" cy="60976"/>
            </a:xfrm>
            <a:custGeom>
              <a:avLst/>
              <a:gdLst/>
              <a:ahLst/>
              <a:cxnLst/>
              <a:rect l="l" t="t" r="r" b="b"/>
              <a:pathLst>
                <a:path w="514" h="765" extrusionOk="0">
                  <a:moveTo>
                    <a:pt x="0" y="1"/>
                  </a:moveTo>
                  <a:lnTo>
                    <a:pt x="513" y="76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1414;p37">
              <a:extLst>
                <a:ext uri="{FF2B5EF4-FFF2-40B4-BE49-F238E27FC236}">
                  <a16:creationId xmlns:a16="http://schemas.microsoft.com/office/drawing/2014/main" id="{83187A61-1E00-3CFB-6369-4D1AE197F66D}"/>
                </a:ext>
              </a:extLst>
            </p:cNvPr>
            <p:cNvSpPr/>
            <p:nvPr/>
          </p:nvSpPr>
          <p:spPr>
            <a:xfrm>
              <a:off x="2475045" y="4786554"/>
              <a:ext cx="40970" cy="60976"/>
            </a:xfrm>
            <a:custGeom>
              <a:avLst/>
              <a:gdLst/>
              <a:ahLst/>
              <a:cxnLst/>
              <a:rect l="l" t="t" r="r" b="b"/>
              <a:pathLst>
                <a:path w="514" h="765" fill="none" extrusionOk="0">
                  <a:moveTo>
                    <a:pt x="0" y="1"/>
                  </a:moveTo>
                  <a:lnTo>
                    <a:pt x="513" y="76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1415;p37">
              <a:extLst>
                <a:ext uri="{FF2B5EF4-FFF2-40B4-BE49-F238E27FC236}">
                  <a16:creationId xmlns:a16="http://schemas.microsoft.com/office/drawing/2014/main" id="{9F6BBCB8-D7F9-8F1B-AFC4-16167241DBB0}"/>
                </a:ext>
              </a:extLst>
            </p:cNvPr>
            <p:cNvSpPr/>
            <p:nvPr/>
          </p:nvSpPr>
          <p:spPr>
            <a:xfrm>
              <a:off x="1993288" y="4703896"/>
              <a:ext cx="60976" cy="40970"/>
            </a:xfrm>
            <a:custGeom>
              <a:avLst/>
              <a:gdLst/>
              <a:ahLst/>
              <a:cxnLst/>
              <a:rect l="l" t="t" r="r" b="b"/>
              <a:pathLst>
                <a:path w="765" h="514" extrusionOk="0">
                  <a:moveTo>
                    <a:pt x="1" y="513"/>
                  </a:moveTo>
                  <a:lnTo>
                    <a:pt x="76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1416;p37">
              <a:extLst>
                <a:ext uri="{FF2B5EF4-FFF2-40B4-BE49-F238E27FC236}">
                  <a16:creationId xmlns:a16="http://schemas.microsoft.com/office/drawing/2014/main" id="{F7766E54-B002-F432-C3C8-5490F7053B39}"/>
                </a:ext>
              </a:extLst>
            </p:cNvPr>
            <p:cNvSpPr/>
            <p:nvPr/>
          </p:nvSpPr>
          <p:spPr>
            <a:xfrm>
              <a:off x="1993288" y="4703896"/>
              <a:ext cx="60976" cy="40970"/>
            </a:xfrm>
            <a:custGeom>
              <a:avLst/>
              <a:gdLst/>
              <a:ahLst/>
              <a:cxnLst/>
              <a:rect l="l" t="t" r="r" b="b"/>
              <a:pathLst>
                <a:path w="765" h="514" fill="none" extrusionOk="0">
                  <a:moveTo>
                    <a:pt x="1" y="513"/>
                  </a:moveTo>
                  <a:lnTo>
                    <a:pt x="76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1417;p37">
              <a:extLst>
                <a:ext uri="{FF2B5EF4-FFF2-40B4-BE49-F238E27FC236}">
                  <a16:creationId xmlns:a16="http://schemas.microsoft.com/office/drawing/2014/main" id="{61D625EA-5FC4-A871-36D0-125ADECB8F24}"/>
                </a:ext>
              </a:extLst>
            </p:cNvPr>
            <p:cNvSpPr/>
            <p:nvPr/>
          </p:nvSpPr>
          <p:spPr>
            <a:xfrm>
              <a:off x="2557702" y="4323926"/>
              <a:ext cx="60976" cy="41049"/>
            </a:xfrm>
            <a:custGeom>
              <a:avLst/>
              <a:gdLst/>
              <a:ahLst/>
              <a:cxnLst/>
              <a:rect l="l" t="t" r="r" b="b"/>
              <a:pathLst>
                <a:path w="765" h="515" extrusionOk="0">
                  <a:moveTo>
                    <a:pt x="1" y="514"/>
                  </a:moveTo>
                  <a:lnTo>
                    <a:pt x="765" y="1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1418;p37">
              <a:extLst>
                <a:ext uri="{FF2B5EF4-FFF2-40B4-BE49-F238E27FC236}">
                  <a16:creationId xmlns:a16="http://schemas.microsoft.com/office/drawing/2014/main" id="{B40E13D5-0928-1DB8-8913-18410C553DDC}"/>
                </a:ext>
              </a:extLst>
            </p:cNvPr>
            <p:cNvSpPr/>
            <p:nvPr/>
          </p:nvSpPr>
          <p:spPr>
            <a:xfrm>
              <a:off x="2557702" y="4323926"/>
              <a:ext cx="60976" cy="41049"/>
            </a:xfrm>
            <a:custGeom>
              <a:avLst/>
              <a:gdLst/>
              <a:ahLst/>
              <a:cxnLst/>
              <a:rect l="l" t="t" r="r" b="b"/>
              <a:pathLst>
                <a:path w="765" h="515" fill="none" extrusionOk="0">
                  <a:moveTo>
                    <a:pt x="1" y="514"/>
                  </a:moveTo>
                  <a:lnTo>
                    <a:pt x="765" y="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1419;p37">
              <a:extLst>
                <a:ext uri="{FF2B5EF4-FFF2-40B4-BE49-F238E27FC236}">
                  <a16:creationId xmlns:a16="http://schemas.microsoft.com/office/drawing/2014/main" id="{B8E5C843-D875-A747-BEA2-563D24C2D777}"/>
                </a:ext>
              </a:extLst>
            </p:cNvPr>
            <p:cNvSpPr/>
            <p:nvPr/>
          </p:nvSpPr>
          <p:spPr>
            <a:xfrm>
              <a:off x="2261426" y="4490277"/>
              <a:ext cx="90946" cy="90069"/>
            </a:xfrm>
            <a:custGeom>
              <a:avLst/>
              <a:gdLst/>
              <a:ahLst/>
              <a:cxnLst/>
              <a:rect l="l" t="t" r="r" b="b"/>
              <a:pathLst>
                <a:path w="1141" h="1130" extrusionOk="0">
                  <a:moveTo>
                    <a:pt x="571" y="1"/>
                  </a:moveTo>
                  <a:cubicBezTo>
                    <a:pt x="251" y="1"/>
                    <a:pt x="0" y="252"/>
                    <a:pt x="0" y="571"/>
                  </a:cubicBezTo>
                  <a:cubicBezTo>
                    <a:pt x="0" y="879"/>
                    <a:pt x="251" y="1130"/>
                    <a:pt x="571" y="1130"/>
                  </a:cubicBezTo>
                  <a:cubicBezTo>
                    <a:pt x="878" y="1130"/>
                    <a:pt x="1141" y="879"/>
                    <a:pt x="1141" y="571"/>
                  </a:cubicBezTo>
                  <a:cubicBezTo>
                    <a:pt x="1141" y="252"/>
                    <a:pt x="878" y="1"/>
                    <a:pt x="5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1420;p37">
              <a:extLst>
                <a:ext uri="{FF2B5EF4-FFF2-40B4-BE49-F238E27FC236}">
                  <a16:creationId xmlns:a16="http://schemas.microsoft.com/office/drawing/2014/main" id="{F7FD12A8-DF1D-A2CD-6930-BCB4E455B8CD}"/>
                </a:ext>
              </a:extLst>
            </p:cNvPr>
            <p:cNvSpPr/>
            <p:nvPr/>
          </p:nvSpPr>
          <p:spPr>
            <a:xfrm>
              <a:off x="2295063" y="4282158"/>
              <a:ext cx="150966" cy="253629"/>
            </a:xfrm>
            <a:custGeom>
              <a:avLst/>
              <a:gdLst/>
              <a:ahLst/>
              <a:cxnLst/>
              <a:rect l="l" t="t" r="r" b="b"/>
              <a:pathLst>
                <a:path w="1894" h="3182" fill="none" extrusionOk="0">
                  <a:moveTo>
                    <a:pt x="0" y="0"/>
                  </a:moveTo>
                  <a:lnTo>
                    <a:pt x="137" y="3182"/>
                  </a:lnTo>
                  <a:cubicBezTo>
                    <a:pt x="251" y="2988"/>
                    <a:pt x="1893" y="1893"/>
                    <a:pt x="1893" y="1893"/>
                  </a:cubicBez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421;p37">
              <a:extLst>
                <a:ext uri="{FF2B5EF4-FFF2-40B4-BE49-F238E27FC236}">
                  <a16:creationId xmlns:a16="http://schemas.microsoft.com/office/drawing/2014/main" id="{B203E70A-8B44-8150-B06B-A43C1DF460C9}"/>
                </a:ext>
              </a:extLst>
            </p:cNvPr>
            <p:cNvSpPr/>
            <p:nvPr/>
          </p:nvSpPr>
          <p:spPr>
            <a:xfrm>
              <a:off x="1891500" y="4120350"/>
              <a:ext cx="830791" cy="829914"/>
            </a:xfrm>
            <a:custGeom>
              <a:avLst/>
              <a:gdLst/>
              <a:ahLst/>
              <a:cxnLst/>
              <a:rect l="l" t="t" r="r" b="b"/>
              <a:pathLst>
                <a:path w="10423" h="10412" fill="none" extrusionOk="0">
                  <a:moveTo>
                    <a:pt x="10423" y="5212"/>
                  </a:moveTo>
                  <a:cubicBezTo>
                    <a:pt x="10423" y="8085"/>
                    <a:pt x="8085" y="10411"/>
                    <a:pt x="5212" y="10411"/>
                  </a:cubicBezTo>
                  <a:cubicBezTo>
                    <a:pt x="2338" y="10411"/>
                    <a:pt x="0" y="8085"/>
                    <a:pt x="0" y="5212"/>
                  </a:cubicBezTo>
                  <a:cubicBezTo>
                    <a:pt x="0" y="2327"/>
                    <a:pt x="2338" y="1"/>
                    <a:pt x="5212" y="1"/>
                  </a:cubicBezTo>
                  <a:cubicBezTo>
                    <a:pt x="8085" y="1"/>
                    <a:pt x="10423" y="2327"/>
                    <a:pt x="10423" y="52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1422;p37">
            <a:extLst>
              <a:ext uri="{FF2B5EF4-FFF2-40B4-BE49-F238E27FC236}">
                <a16:creationId xmlns:a16="http://schemas.microsoft.com/office/drawing/2014/main" id="{631A9402-100A-0776-C828-DA19F64372C1}"/>
              </a:ext>
            </a:extLst>
          </p:cNvPr>
          <p:cNvSpPr/>
          <p:nvPr/>
        </p:nvSpPr>
        <p:spPr>
          <a:xfrm rot="5400000">
            <a:off x="3078686" y="4792978"/>
            <a:ext cx="73101" cy="346450"/>
          </a:xfrm>
          <a:custGeom>
            <a:avLst/>
            <a:gdLst/>
            <a:ahLst/>
            <a:cxnLst/>
            <a:rect l="l" t="t" r="r" b="b"/>
            <a:pathLst>
              <a:path w="593" h="3057" fill="none" extrusionOk="0">
                <a:moveTo>
                  <a:pt x="593" y="0"/>
                </a:moveTo>
                <a:lnTo>
                  <a:pt x="57" y="536"/>
                </a:lnTo>
                <a:lnTo>
                  <a:pt x="536" y="1015"/>
                </a:lnTo>
                <a:lnTo>
                  <a:pt x="0" y="1551"/>
                </a:lnTo>
                <a:lnTo>
                  <a:pt x="525" y="2076"/>
                </a:lnTo>
                <a:lnTo>
                  <a:pt x="0" y="2589"/>
                </a:lnTo>
                <a:lnTo>
                  <a:pt x="468" y="3056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42" name="Google Shape;1423;p37">
            <a:extLst>
              <a:ext uri="{FF2B5EF4-FFF2-40B4-BE49-F238E27FC236}">
                <a16:creationId xmlns:a16="http://schemas.microsoft.com/office/drawing/2014/main" id="{DF6FB837-5229-809A-CDC0-1D8862CCE749}"/>
              </a:ext>
            </a:extLst>
          </p:cNvPr>
          <p:cNvGrpSpPr/>
          <p:nvPr/>
        </p:nvGrpSpPr>
        <p:grpSpPr>
          <a:xfrm rot="2151962">
            <a:off x="3242034" y="5185934"/>
            <a:ext cx="245253" cy="286454"/>
            <a:chOff x="5785386" y="4574396"/>
            <a:chExt cx="245250" cy="286450"/>
          </a:xfrm>
        </p:grpSpPr>
        <p:sp>
          <p:nvSpPr>
            <p:cNvPr id="43" name="Google Shape;1424;p37">
              <a:extLst>
                <a:ext uri="{FF2B5EF4-FFF2-40B4-BE49-F238E27FC236}">
                  <a16:creationId xmlns:a16="http://schemas.microsoft.com/office/drawing/2014/main" id="{FD4E270C-6F7F-7C7B-48D2-89C805CE68CF}"/>
                </a:ext>
              </a:extLst>
            </p:cNvPr>
            <p:cNvSpPr/>
            <p:nvPr/>
          </p:nvSpPr>
          <p:spPr>
            <a:xfrm rot="1258950">
              <a:off x="5827609" y="4603805"/>
              <a:ext cx="187125" cy="123469"/>
            </a:xfrm>
            <a:custGeom>
              <a:avLst/>
              <a:gdLst/>
              <a:ahLst/>
              <a:cxnLst/>
              <a:rect l="l" t="t" r="r" b="b"/>
              <a:pathLst>
                <a:path w="1073" h="708" fill="none" extrusionOk="0">
                  <a:moveTo>
                    <a:pt x="12" y="708"/>
                  </a:moveTo>
                  <a:cubicBezTo>
                    <a:pt x="1" y="1"/>
                    <a:pt x="1073" y="1"/>
                    <a:pt x="1073" y="70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1425;p37">
              <a:extLst>
                <a:ext uri="{FF2B5EF4-FFF2-40B4-BE49-F238E27FC236}">
                  <a16:creationId xmlns:a16="http://schemas.microsoft.com/office/drawing/2014/main" id="{6ED68F8C-D61F-6714-0BBA-1BC1962826F0}"/>
                </a:ext>
              </a:extLst>
            </p:cNvPr>
            <p:cNvSpPr/>
            <p:nvPr/>
          </p:nvSpPr>
          <p:spPr>
            <a:xfrm rot="1258950">
              <a:off x="5797942" y="4763071"/>
              <a:ext cx="83709" cy="85626"/>
            </a:xfrm>
            <a:custGeom>
              <a:avLst/>
              <a:gdLst/>
              <a:ahLst/>
              <a:cxnLst/>
              <a:rect l="l" t="t" r="r" b="b"/>
              <a:pathLst>
                <a:path w="480" h="491" fill="none" extrusionOk="0">
                  <a:moveTo>
                    <a:pt x="479" y="240"/>
                  </a:moveTo>
                  <a:cubicBezTo>
                    <a:pt x="479" y="377"/>
                    <a:pt x="376" y="491"/>
                    <a:pt x="240" y="491"/>
                  </a:cubicBezTo>
                  <a:cubicBezTo>
                    <a:pt x="114" y="491"/>
                    <a:pt x="0" y="377"/>
                    <a:pt x="0" y="240"/>
                  </a:cubicBezTo>
                  <a:cubicBezTo>
                    <a:pt x="0" y="114"/>
                    <a:pt x="114" y="0"/>
                    <a:pt x="240" y="0"/>
                  </a:cubicBezTo>
                  <a:cubicBezTo>
                    <a:pt x="376" y="0"/>
                    <a:pt x="479" y="114"/>
                    <a:pt x="479" y="2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1426;p37">
            <a:extLst>
              <a:ext uri="{FF2B5EF4-FFF2-40B4-BE49-F238E27FC236}">
                <a16:creationId xmlns:a16="http://schemas.microsoft.com/office/drawing/2014/main" id="{87026464-9301-B257-6693-5A70AAFE05AD}"/>
              </a:ext>
            </a:extLst>
          </p:cNvPr>
          <p:cNvSpPr/>
          <p:nvPr/>
        </p:nvSpPr>
        <p:spPr>
          <a:xfrm>
            <a:off x="1133299" y="6022452"/>
            <a:ext cx="108825" cy="109032"/>
          </a:xfrm>
          <a:custGeom>
            <a:avLst/>
            <a:gdLst/>
            <a:ahLst/>
            <a:cxnLst/>
            <a:rect l="l" t="t" r="r" b="b"/>
            <a:pathLst>
              <a:path w="525" h="526" fill="none" extrusionOk="0">
                <a:moveTo>
                  <a:pt x="525" y="263"/>
                </a:moveTo>
                <a:cubicBezTo>
                  <a:pt x="525" y="411"/>
                  <a:pt x="411" y="525"/>
                  <a:pt x="262" y="525"/>
                </a:cubicBezTo>
                <a:cubicBezTo>
                  <a:pt x="114" y="525"/>
                  <a:pt x="0" y="411"/>
                  <a:pt x="0" y="263"/>
                </a:cubicBezTo>
                <a:cubicBezTo>
                  <a:pt x="0" y="126"/>
                  <a:pt x="114" y="1"/>
                  <a:pt x="262" y="1"/>
                </a:cubicBezTo>
                <a:cubicBezTo>
                  <a:pt x="411" y="1"/>
                  <a:pt x="525" y="126"/>
                  <a:pt x="525" y="263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46" name="Google Shape;1427;p37">
            <a:extLst>
              <a:ext uri="{FF2B5EF4-FFF2-40B4-BE49-F238E27FC236}">
                <a16:creationId xmlns:a16="http://schemas.microsoft.com/office/drawing/2014/main" id="{8324344B-4F18-0DB6-0AD0-C6508F0A2E9E}"/>
              </a:ext>
            </a:extLst>
          </p:cNvPr>
          <p:cNvGrpSpPr/>
          <p:nvPr/>
        </p:nvGrpSpPr>
        <p:grpSpPr>
          <a:xfrm>
            <a:off x="1049131" y="4764581"/>
            <a:ext cx="749346" cy="515875"/>
            <a:chOff x="7771599" y="2296312"/>
            <a:chExt cx="1145264" cy="788438"/>
          </a:xfrm>
        </p:grpSpPr>
        <p:grpSp>
          <p:nvGrpSpPr>
            <p:cNvPr id="47" name="Google Shape;1428;p37">
              <a:extLst>
                <a:ext uri="{FF2B5EF4-FFF2-40B4-BE49-F238E27FC236}">
                  <a16:creationId xmlns:a16="http://schemas.microsoft.com/office/drawing/2014/main" id="{1094FBDF-88C1-034D-58C2-F4EEE1865863}"/>
                </a:ext>
              </a:extLst>
            </p:cNvPr>
            <p:cNvGrpSpPr/>
            <p:nvPr/>
          </p:nvGrpSpPr>
          <p:grpSpPr>
            <a:xfrm rot="-1567458">
              <a:off x="7829990" y="2321337"/>
              <a:ext cx="1086873" cy="763413"/>
              <a:chOff x="4994125" y="4904500"/>
              <a:chExt cx="1086922" cy="763448"/>
            </a:xfrm>
          </p:grpSpPr>
          <p:sp>
            <p:nvSpPr>
              <p:cNvPr id="74" name="Google Shape;1429;p37">
                <a:extLst>
                  <a:ext uri="{FF2B5EF4-FFF2-40B4-BE49-F238E27FC236}">
                    <a16:creationId xmlns:a16="http://schemas.microsoft.com/office/drawing/2014/main" id="{5E360A79-E241-34B5-D918-0BCAC43F564F}"/>
                  </a:ext>
                </a:extLst>
              </p:cNvPr>
              <p:cNvSpPr/>
              <p:nvPr/>
            </p:nvSpPr>
            <p:spPr>
              <a:xfrm>
                <a:off x="5129513" y="5418801"/>
                <a:ext cx="359196" cy="101567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958" extrusionOk="0">
                    <a:moveTo>
                      <a:pt x="3365" y="0"/>
                    </a:moveTo>
                    <a:lnTo>
                      <a:pt x="1" y="889"/>
                    </a:lnTo>
                    <a:lnTo>
                      <a:pt x="24" y="958"/>
                    </a:lnTo>
                    <a:lnTo>
                      <a:pt x="3388" y="68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430;p37">
                <a:extLst>
                  <a:ext uri="{FF2B5EF4-FFF2-40B4-BE49-F238E27FC236}">
                    <a16:creationId xmlns:a16="http://schemas.microsoft.com/office/drawing/2014/main" id="{F1F16660-3A36-F62F-96CB-6D088A059ADC}"/>
                  </a:ext>
                </a:extLst>
              </p:cNvPr>
              <p:cNvSpPr/>
              <p:nvPr/>
            </p:nvSpPr>
            <p:spPr>
              <a:xfrm>
                <a:off x="4994125" y="5426859"/>
                <a:ext cx="240029" cy="182036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717" extrusionOk="0">
                    <a:moveTo>
                      <a:pt x="1133" y="0"/>
                    </a:moveTo>
                    <a:cubicBezTo>
                      <a:pt x="1105" y="0"/>
                      <a:pt x="1078" y="1"/>
                      <a:pt x="1050" y="4"/>
                    </a:cubicBezTo>
                    <a:cubicBezTo>
                      <a:pt x="297" y="84"/>
                      <a:pt x="1" y="1042"/>
                      <a:pt x="594" y="1520"/>
                    </a:cubicBezTo>
                    <a:cubicBezTo>
                      <a:pt x="750" y="1652"/>
                      <a:pt x="943" y="1716"/>
                      <a:pt x="1136" y="1716"/>
                    </a:cubicBezTo>
                    <a:cubicBezTo>
                      <a:pt x="1378" y="1716"/>
                      <a:pt x="1620" y="1615"/>
                      <a:pt x="1791" y="1418"/>
                    </a:cubicBezTo>
                    <a:cubicBezTo>
                      <a:pt x="2263" y="847"/>
                      <a:pt x="1847" y="0"/>
                      <a:pt x="11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431;p37">
                <a:extLst>
                  <a:ext uri="{FF2B5EF4-FFF2-40B4-BE49-F238E27FC236}">
                    <a16:creationId xmlns:a16="http://schemas.microsoft.com/office/drawing/2014/main" id="{FCCFA41A-B77D-E512-7A34-2D1DC1119215}"/>
                  </a:ext>
                </a:extLst>
              </p:cNvPr>
              <p:cNvSpPr/>
              <p:nvPr/>
            </p:nvSpPr>
            <p:spPr>
              <a:xfrm>
                <a:off x="5000168" y="5428449"/>
                <a:ext cx="236001" cy="183839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1734" extrusionOk="0">
                    <a:moveTo>
                      <a:pt x="1073" y="34"/>
                    </a:moveTo>
                    <a:lnTo>
                      <a:pt x="1084" y="46"/>
                    </a:lnTo>
                    <a:cubicBezTo>
                      <a:pt x="1097" y="45"/>
                      <a:pt x="1110" y="45"/>
                      <a:pt x="1124" y="45"/>
                    </a:cubicBezTo>
                    <a:cubicBezTo>
                      <a:pt x="1293" y="45"/>
                      <a:pt x="1460" y="112"/>
                      <a:pt x="1597" y="228"/>
                    </a:cubicBezTo>
                    <a:cubicBezTo>
                      <a:pt x="2225" y="784"/>
                      <a:pt x="1713" y="1658"/>
                      <a:pt x="1057" y="1658"/>
                    </a:cubicBezTo>
                    <a:cubicBezTo>
                      <a:pt x="891" y="1658"/>
                      <a:pt x="716" y="1602"/>
                      <a:pt x="548" y="1471"/>
                    </a:cubicBezTo>
                    <a:cubicBezTo>
                      <a:pt x="1" y="1004"/>
                      <a:pt x="275" y="103"/>
                      <a:pt x="1004" y="34"/>
                    </a:cubicBezTo>
                    <a:close/>
                    <a:moveTo>
                      <a:pt x="1118" y="0"/>
                    </a:moveTo>
                    <a:cubicBezTo>
                      <a:pt x="639" y="0"/>
                      <a:pt x="263" y="377"/>
                      <a:pt x="252" y="844"/>
                    </a:cubicBezTo>
                    <a:cubicBezTo>
                      <a:pt x="240" y="1323"/>
                      <a:pt x="605" y="1711"/>
                      <a:pt x="1073" y="1733"/>
                    </a:cubicBezTo>
                    <a:lnTo>
                      <a:pt x="1153" y="1733"/>
                    </a:lnTo>
                    <a:cubicBezTo>
                      <a:pt x="1620" y="1711"/>
                      <a:pt x="1996" y="1323"/>
                      <a:pt x="1985" y="844"/>
                    </a:cubicBezTo>
                    <a:cubicBezTo>
                      <a:pt x="1974" y="377"/>
                      <a:pt x="1586" y="0"/>
                      <a:pt x="11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1432;p37">
                <a:extLst>
                  <a:ext uri="{FF2B5EF4-FFF2-40B4-BE49-F238E27FC236}">
                    <a16:creationId xmlns:a16="http://schemas.microsoft.com/office/drawing/2014/main" id="{7AB3CE8C-BB72-BFB0-8254-315FC87CF20D}"/>
                  </a:ext>
                </a:extLst>
              </p:cNvPr>
              <p:cNvSpPr/>
              <p:nvPr/>
            </p:nvSpPr>
            <p:spPr>
              <a:xfrm>
                <a:off x="5274656" y="5129792"/>
                <a:ext cx="320498" cy="234622"/>
              </a:xfrm>
              <a:custGeom>
                <a:avLst/>
                <a:gdLst/>
                <a:ahLst/>
                <a:cxnLst/>
                <a:rect l="l" t="t" r="r" b="b"/>
                <a:pathLst>
                  <a:path w="3023" h="2213" extrusionOk="0">
                    <a:moveTo>
                      <a:pt x="46" y="1"/>
                    </a:moveTo>
                    <a:lnTo>
                      <a:pt x="0" y="58"/>
                    </a:lnTo>
                    <a:lnTo>
                      <a:pt x="2976" y="2213"/>
                    </a:lnTo>
                    <a:lnTo>
                      <a:pt x="3022" y="2156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433;p37">
                <a:extLst>
                  <a:ext uri="{FF2B5EF4-FFF2-40B4-BE49-F238E27FC236}">
                    <a16:creationId xmlns:a16="http://schemas.microsoft.com/office/drawing/2014/main" id="{7CFAD001-C967-6B7F-56D5-D52B62D9EF33}"/>
                  </a:ext>
                </a:extLst>
              </p:cNvPr>
              <p:cNvSpPr/>
              <p:nvPr/>
            </p:nvSpPr>
            <p:spPr>
              <a:xfrm>
                <a:off x="5659086" y="5010096"/>
                <a:ext cx="152457" cy="341066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3217" extrusionOk="0">
                    <a:moveTo>
                      <a:pt x="1369" y="1"/>
                    </a:moveTo>
                    <a:lnTo>
                      <a:pt x="0" y="3194"/>
                    </a:lnTo>
                    <a:lnTo>
                      <a:pt x="69" y="3216"/>
                    </a:lnTo>
                    <a:lnTo>
                      <a:pt x="1437" y="24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434;p37">
                <a:extLst>
                  <a:ext uri="{FF2B5EF4-FFF2-40B4-BE49-F238E27FC236}">
                    <a16:creationId xmlns:a16="http://schemas.microsoft.com/office/drawing/2014/main" id="{0D0C2797-895B-5EDA-9CD9-D3B1BEBC5C9C}"/>
                  </a:ext>
                </a:extLst>
              </p:cNvPr>
              <p:cNvSpPr/>
              <p:nvPr/>
            </p:nvSpPr>
            <p:spPr>
              <a:xfrm>
                <a:off x="5700222" y="5435658"/>
                <a:ext cx="241832" cy="127012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198" extrusionOk="0">
                    <a:moveTo>
                      <a:pt x="34" y="1"/>
                    </a:moveTo>
                    <a:lnTo>
                      <a:pt x="0" y="69"/>
                    </a:lnTo>
                    <a:lnTo>
                      <a:pt x="2246" y="1198"/>
                    </a:lnTo>
                    <a:lnTo>
                      <a:pt x="2281" y="113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435;p37">
                <a:extLst>
                  <a:ext uri="{FF2B5EF4-FFF2-40B4-BE49-F238E27FC236}">
                    <a16:creationId xmlns:a16="http://schemas.microsoft.com/office/drawing/2014/main" id="{55B5188E-F967-07DF-025A-5DBF72E84DE9}"/>
                  </a:ext>
                </a:extLst>
              </p:cNvPr>
              <p:cNvSpPr/>
              <p:nvPr/>
            </p:nvSpPr>
            <p:spPr>
              <a:xfrm>
                <a:off x="5447469" y="5234009"/>
                <a:ext cx="344671" cy="305338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2880" extrusionOk="0">
                    <a:moveTo>
                      <a:pt x="1637" y="0"/>
                    </a:moveTo>
                    <a:cubicBezTo>
                      <a:pt x="1472" y="0"/>
                      <a:pt x="1305" y="29"/>
                      <a:pt x="1141" y="90"/>
                    </a:cubicBezTo>
                    <a:cubicBezTo>
                      <a:pt x="389" y="363"/>
                      <a:pt x="1" y="1184"/>
                      <a:pt x="275" y="1925"/>
                    </a:cubicBezTo>
                    <a:cubicBezTo>
                      <a:pt x="489" y="2514"/>
                      <a:pt x="1045" y="2880"/>
                      <a:pt x="1632" y="2880"/>
                    </a:cubicBezTo>
                    <a:cubicBezTo>
                      <a:pt x="1795" y="2880"/>
                      <a:pt x="1961" y="2852"/>
                      <a:pt x="2122" y="2792"/>
                    </a:cubicBezTo>
                    <a:cubicBezTo>
                      <a:pt x="2874" y="2518"/>
                      <a:pt x="3251" y="1686"/>
                      <a:pt x="2977" y="945"/>
                    </a:cubicBezTo>
                    <a:cubicBezTo>
                      <a:pt x="2764" y="358"/>
                      <a:pt x="2218" y="0"/>
                      <a:pt x="16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436;p37">
                <a:extLst>
                  <a:ext uri="{FF2B5EF4-FFF2-40B4-BE49-F238E27FC236}">
                    <a16:creationId xmlns:a16="http://schemas.microsoft.com/office/drawing/2014/main" id="{7C2C59EF-FB5A-C9CA-1552-88683DD9D8AC}"/>
                  </a:ext>
                </a:extLst>
              </p:cNvPr>
              <p:cNvSpPr/>
              <p:nvPr/>
            </p:nvSpPr>
            <p:spPr>
              <a:xfrm>
                <a:off x="5433050" y="5230828"/>
                <a:ext cx="363967" cy="313713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2959" extrusionOk="0">
                    <a:moveTo>
                      <a:pt x="1741" y="88"/>
                    </a:moveTo>
                    <a:cubicBezTo>
                      <a:pt x="2245" y="88"/>
                      <a:pt x="2733" y="357"/>
                      <a:pt x="2988" y="827"/>
                    </a:cubicBezTo>
                    <a:cubicBezTo>
                      <a:pt x="3341" y="1499"/>
                      <a:pt x="3090" y="2343"/>
                      <a:pt x="2429" y="2719"/>
                    </a:cubicBezTo>
                    <a:cubicBezTo>
                      <a:pt x="2221" y="2827"/>
                      <a:pt x="1991" y="2885"/>
                      <a:pt x="1761" y="2885"/>
                    </a:cubicBezTo>
                    <a:cubicBezTo>
                      <a:pt x="1625" y="2885"/>
                      <a:pt x="1489" y="2865"/>
                      <a:pt x="1357" y="2822"/>
                    </a:cubicBezTo>
                    <a:cubicBezTo>
                      <a:pt x="160" y="2457"/>
                      <a:pt x="0" y="827"/>
                      <a:pt x="1095" y="245"/>
                    </a:cubicBezTo>
                    <a:cubicBezTo>
                      <a:pt x="1302" y="138"/>
                      <a:pt x="1523" y="88"/>
                      <a:pt x="1741" y="88"/>
                    </a:cubicBezTo>
                    <a:close/>
                    <a:moveTo>
                      <a:pt x="1765" y="0"/>
                    </a:moveTo>
                    <a:cubicBezTo>
                      <a:pt x="1532" y="0"/>
                      <a:pt x="1295" y="56"/>
                      <a:pt x="1072" y="177"/>
                    </a:cubicBezTo>
                    <a:cubicBezTo>
                      <a:pt x="354" y="564"/>
                      <a:pt x="80" y="1454"/>
                      <a:pt x="468" y="2172"/>
                    </a:cubicBezTo>
                    <a:cubicBezTo>
                      <a:pt x="650" y="2514"/>
                      <a:pt x="958" y="2776"/>
                      <a:pt x="1334" y="2891"/>
                    </a:cubicBezTo>
                    <a:cubicBezTo>
                      <a:pt x="1471" y="2925"/>
                      <a:pt x="1619" y="2948"/>
                      <a:pt x="1768" y="2948"/>
                    </a:cubicBezTo>
                    <a:lnTo>
                      <a:pt x="1768" y="2959"/>
                    </a:lnTo>
                    <a:cubicBezTo>
                      <a:pt x="2725" y="2959"/>
                      <a:pt x="3432" y="2047"/>
                      <a:pt x="3193" y="1123"/>
                    </a:cubicBezTo>
                    <a:cubicBezTo>
                      <a:pt x="3025" y="435"/>
                      <a:pt x="2413" y="0"/>
                      <a:pt x="17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437;p37">
                <a:extLst>
                  <a:ext uri="{FF2B5EF4-FFF2-40B4-BE49-F238E27FC236}">
                    <a16:creationId xmlns:a16="http://schemas.microsoft.com/office/drawing/2014/main" id="{3A29F755-6A3A-ED19-1342-B99C8663FDA2}"/>
                  </a:ext>
                </a:extLst>
              </p:cNvPr>
              <p:cNvSpPr/>
              <p:nvPr/>
            </p:nvSpPr>
            <p:spPr>
              <a:xfrm>
                <a:off x="5718352" y="4907363"/>
                <a:ext cx="214903" cy="18161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713" extrusionOk="0">
                    <a:moveTo>
                      <a:pt x="950" y="1"/>
                    </a:moveTo>
                    <a:cubicBezTo>
                      <a:pt x="886" y="1"/>
                      <a:pt x="820" y="8"/>
                      <a:pt x="753" y="23"/>
                    </a:cubicBezTo>
                    <a:cubicBezTo>
                      <a:pt x="297" y="126"/>
                      <a:pt x="0" y="582"/>
                      <a:pt x="103" y="1038"/>
                    </a:cubicBezTo>
                    <a:cubicBezTo>
                      <a:pt x="189" y="1471"/>
                      <a:pt x="563" y="1713"/>
                      <a:pt x="941" y="1713"/>
                    </a:cubicBezTo>
                    <a:cubicBezTo>
                      <a:pt x="1211" y="1713"/>
                      <a:pt x="1483" y="1589"/>
                      <a:pt x="1654" y="1323"/>
                    </a:cubicBezTo>
                    <a:cubicBezTo>
                      <a:pt x="2027" y="733"/>
                      <a:pt x="1590" y="1"/>
                      <a:pt x="95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438;p37">
                <a:extLst>
                  <a:ext uri="{FF2B5EF4-FFF2-40B4-BE49-F238E27FC236}">
                    <a16:creationId xmlns:a16="http://schemas.microsoft.com/office/drawing/2014/main" id="{593DF8C3-A25E-F08D-79DC-BE1BA02C5EBC}"/>
                  </a:ext>
                </a:extLst>
              </p:cNvPr>
              <p:cNvSpPr/>
              <p:nvPr/>
            </p:nvSpPr>
            <p:spPr>
              <a:xfrm>
                <a:off x="5690469" y="4904500"/>
                <a:ext cx="244376" cy="186701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761" extrusionOk="0">
                    <a:moveTo>
                      <a:pt x="1137" y="69"/>
                    </a:moveTo>
                    <a:cubicBezTo>
                      <a:pt x="1153" y="69"/>
                      <a:pt x="1170" y="70"/>
                      <a:pt x="1187" y="73"/>
                    </a:cubicBezTo>
                    <a:cubicBezTo>
                      <a:pt x="2156" y="73"/>
                      <a:pt x="2304" y="1464"/>
                      <a:pt x="1358" y="1670"/>
                    </a:cubicBezTo>
                    <a:cubicBezTo>
                      <a:pt x="1298" y="1684"/>
                      <a:pt x="1238" y="1691"/>
                      <a:pt x="1179" y="1691"/>
                    </a:cubicBezTo>
                    <a:cubicBezTo>
                      <a:pt x="811" y="1691"/>
                      <a:pt x="479" y="1427"/>
                      <a:pt x="400" y="1054"/>
                    </a:cubicBezTo>
                    <a:cubicBezTo>
                      <a:pt x="297" y="621"/>
                      <a:pt x="571" y="176"/>
                      <a:pt x="1016" y="85"/>
                    </a:cubicBezTo>
                    <a:cubicBezTo>
                      <a:pt x="1056" y="77"/>
                      <a:pt x="1096" y="69"/>
                      <a:pt x="1137" y="69"/>
                    </a:cubicBezTo>
                    <a:close/>
                    <a:moveTo>
                      <a:pt x="1184" y="0"/>
                    </a:moveTo>
                    <a:cubicBezTo>
                      <a:pt x="1155" y="0"/>
                      <a:pt x="1125" y="2"/>
                      <a:pt x="1096" y="5"/>
                    </a:cubicBezTo>
                    <a:cubicBezTo>
                      <a:pt x="1" y="130"/>
                      <a:pt x="69" y="1761"/>
                      <a:pt x="1187" y="1761"/>
                    </a:cubicBezTo>
                    <a:cubicBezTo>
                      <a:pt x="1255" y="1761"/>
                      <a:pt x="1312" y="1761"/>
                      <a:pt x="1381" y="1749"/>
                    </a:cubicBezTo>
                    <a:cubicBezTo>
                      <a:pt x="1837" y="1647"/>
                      <a:pt x="2133" y="1202"/>
                      <a:pt x="2065" y="746"/>
                    </a:cubicBezTo>
                    <a:cubicBezTo>
                      <a:pt x="1990" y="308"/>
                      <a:pt x="1615" y="0"/>
                      <a:pt x="11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439;p37">
                <a:extLst>
                  <a:ext uri="{FF2B5EF4-FFF2-40B4-BE49-F238E27FC236}">
                    <a16:creationId xmlns:a16="http://schemas.microsoft.com/office/drawing/2014/main" id="{D76DE9A1-D282-B885-2A93-291219F97EEB}"/>
                  </a:ext>
                </a:extLst>
              </p:cNvPr>
              <p:cNvSpPr/>
              <p:nvPr/>
            </p:nvSpPr>
            <p:spPr>
              <a:xfrm>
                <a:off x="5156125" y="5035858"/>
                <a:ext cx="195289" cy="169102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1595" extrusionOk="0">
                    <a:moveTo>
                      <a:pt x="918" y="0"/>
                    </a:moveTo>
                    <a:cubicBezTo>
                      <a:pt x="793" y="0"/>
                      <a:pt x="663" y="31"/>
                      <a:pt x="537" y="100"/>
                    </a:cubicBezTo>
                    <a:cubicBezTo>
                      <a:pt x="149" y="305"/>
                      <a:pt x="1" y="784"/>
                      <a:pt x="206" y="1172"/>
                    </a:cubicBezTo>
                    <a:cubicBezTo>
                      <a:pt x="362" y="1458"/>
                      <a:pt x="639" y="1595"/>
                      <a:pt x="914" y="1595"/>
                    </a:cubicBezTo>
                    <a:cubicBezTo>
                      <a:pt x="1242" y="1595"/>
                      <a:pt x="1565" y="1401"/>
                      <a:pt x="1677" y="1035"/>
                    </a:cubicBezTo>
                    <a:cubicBezTo>
                      <a:pt x="1841" y="488"/>
                      <a:pt x="1416" y="0"/>
                      <a:pt x="9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440;p37">
                <a:extLst>
                  <a:ext uri="{FF2B5EF4-FFF2-40B4-BE49-F238E27FC236}">
                    <a16:creationId xmlns:a16="http://schemas.microsoft.com/office/drawing/2014/main" id="{8A7FB301-6007-A38A-60AD-77727BD75CB0}"/>
                  </a:ext>
                </a:extLst>
              </p:cNvPr>
              <p:cNvSpPr/>
              <p:nvPr/>
            </p:nvSpPr>
            <p:spPr>
              <a:xfrm>
                <a:off x="5130786" y="5031300"/>
                <a:ext cx="248829" cy="177159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671" extrusionOk="0">
                    <a:moveTo>
                      <a:pt x="1104" y="84"/>
                    </a:moveTo>
                    <a:cubicBezTo>
                      <a:pt x="1120" y="84"/>
                      <a:pt x="1136" y="84"/>
                      <a:pt x="1152" y="86"/>
                    </a:cubicBezTo>
                    <a:cubicBezTo>
                      <a:pt x="1232" y="86"/>
                      <a:pt x="1300" y="86"/>
                      <a:pt x="1380" y="109"/>
                    </a:cubicBezTo>
                    <a:cubicBezTo>
                      <a:pt x="1779" y="234"/>
                      <a:pt x="2007" y="656"/>
                      <a:pt x="1882" y="1067"/>
                    </a:cubicBezTo>
                    <a:cubicBezTo>
                      <a:pt x="1784" y="1404"/>
                      <a:pt x="1475" y="1603"/>
                      <a:pt x="1155" y="1603"/>
                    </a:cubicBezTo>
                    <a:cubicBezTo>
                      <a:pt x="988" y="1603"/>
                      <a:pt x="818" y="1549"/>
                      <a:pt x="673" y="1431"/>
                    </a:cubicBezTo>
                    <a:cubicBezTo>
                      <a:pt x="251" y="1089"/>
                      <a:pt x="320" y="428"/>
                      <a:pt x="799" y="166"/>
                    </a:cubicBezTo>
                    <a:cubicBezTo>
                      <a:pt x="898" y="116"/>
                      <a:pt x="997" y="84"/>
                      <a:pt x="1104" y="84"/>
                    </a:cubicBezTo>
                    <a:close/>
                    <a:moveTo>
                      <a:pt x="1181" y="0"/>
                    </a:moveTo>
                    <a:cubicBezTo>
                      <a:pt x="1110" y="0"/>
                      <a:pt x="1036" y="9"/>
                      <a:pt x="958" y="29"/>
                    </a:cubicBezTo>
                    <a:cubicBezTo>
                      <a:pt x="0" y="268"/>
                      <a:pt x="171" y="1671"/>
                      <a:pt x="1152" y="1671"/>
                    </a:cubicBezTo>
                    <a:cubicBezTo>
                      <a:pt x="1289" y="1671"/>
                      <a:pt x="1426" y="1637"/>
                      <a:pt x="1551" y="1580"/>
                    </a:cubicBezTo>
                    <a:cubicBezTo>
                      <a:pt x="2347" y="1150"/>
                      <a:pt x="1979" y="0"/>
                      <a:pt x="11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441;p37">
                <a:extLst>
                  <a:ext uri="{FF2B5EF4-FFF2-40B4-BE49-F238E27FC236}">
                    <a16:creationId xmlns:a16="http://schemas.microsoft.com/office/drawing/2014/main" id="{14BEBC01-AF53-7F44-3DC9-7CE58BD8002D}"/>
                  </a:ext>
                </a:extLst>
              </p:cNvPr>
              <p:cNvSpPr/>
              <p:nvPr/>
            </p:nvSpPr>
            <p:spPr>
              <a:xfrm>
                <a:off x="5858511" y="5483049"/>
                <a:ext cx="209177" cy="181188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709" extrusionOk="0">
                    <a:moveTo>
                      <a:pt x="977" y="1"/>
                    </a:moveTo>
                    <a:cubicBezTo>
                      <a:pt x="839" y="1"/>
                      <a:pt x="697" y="35"/>
                      <a:pt x="560" y="112"/>
                    </a:cubicBezTo>
                    <a:cubicBezTo>
                      <a:pt x="149" y="329"/>
                      <a:pt x="1" y="831"/>
                      <a:pt x="218" y="1253"/>
                    </a:cubicBezTo>
                    <a:cubicBezTo>
                      <a:pt x="379" y="1560"/>
                      <a:pt x="677" y="1708"/>
                      <a:pt x="973" y="1708"/>
                    </a:cubicBezTo>
                    <a:cubicBezTo>
                      <a:pt x="1324" y="1708"/>
                      <a:pt x="1674" y="1500"/>
                      <a:pt x="1791" y="1104"/>
                    </a:cubicBezTo>
                    <a:cubicBezTo>
                      <a:pt x="1973" y="524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442;p37">
                <a:extLst>
                  <a:ext uri="{FF2B5EF4-FFF2-40B4-BE49-F238E27FC236}">
                    <a16:creationId xmlns:a16="http://schemas.microsoft.com/office/drawing/2014/main" id="{09DDFE97-3E85-5543-FE39-8EBF652B59FF}"/>
                  </a:ext>
                </a:extLst>
              </p:cNvPr>
              <p:cNvSpPr/>
              <p:nvPr/>
            </p:nvSpPr>
            <p:spPr>
              <a:xfrm>
                <a:off x="5833702" y="5479763"/>
                <a:ext cx="247345" cy="188186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1775" extrusionOk="0">
                    <a:moveTo>
                      <a:pt x="1204" y="75"/>
                    </a:moveTo>
                    <a:cubicBezTo>
                      <a:pt x="2048" y="75"/>
                      <a:pt x="2333" y="1204"/>
                      <a:pt x="1580" y="1603"/>
                    </a:cubicBezTo>
                    <a:cubicBezTo>
                      <a:pt x="1439" y="1679"/>
                      <a:pt x="1302" y="1712"/>
                      <a:pt x="1174" y="1712"/>
                    </a:cubicBezTo>
                    <a:cubicBezTo>
                      <a:pt x="435" y="1712"/>
                      <a:pt x="0" y="604"/>
                      <a:pt x="816" y="166"/>
                    </a:cubicBezTo>
                    <a:cubicBezTo>
                      <a:pt x="930" y="109"/>
                      <a:pt x="1067" y="75"/>
                      <a:pt x="1204" y="75"/>
                    </a:cubicBezTo>
                    <a:close/>
                    <a:moveTo>
                      <a:pt x="1201" y="0"/>
                    </a:moveTo>
                    <a:cubicBezTo>
                      <a:pt x="1060" y="0"/>
                      <a:pt x="916" y="35"/>
                      <a:pt x="782" y="109"/>
                    </a:cubicBezTo>
                    <a:cubicBezTo>
                      <a:pt x="577" y="212"/>
                      <a:pt x="417" y="406"/>
                      <a:pt x="349" y="634"/>
                    </a:cubicBezTo>
                    <a:cubicBezTo>
                      <a:pt x="281" y="850"/>
                      <a:pt x="303" y="1101"/>
                      <a:pt x="417" y="1307"/>
                    </a:cubicBezTo>
                    <a:cubicBezTo>
                      <a:pt x="566" y="1592"/>
                      <a:pt x="873" y="1774"/>
                      <a:pt x="1204" y="1774"/>
                    </a:cubicBezTo>
                    <a:cubicBezTo>
                      <a:pt x="1341" y="1774"/>
                      <a:pt x="1489" y="1740"/>
                      <a:pt x="1615" y="1671"/>
                    </a:cubicBezTo>
                    <a:cubicBezTo>
                      <a:pt x="2048" y="1443"/>
                      <a:pt x="2208" y="907"/>
                      <a:pt x="1980" y="474"/>
                    </a:cubicBezTo>
                    <a:cubicBezTo>
                      <a:pt x="1822" y="175"/>
                      <a:pt x="1517" y="0"/>
                      <a:pt x="120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443;p37">
                <a:extLst>
                  <a:ext uri="{FF2B5EF4-FFF2-40B4-BE49-F238E27FC236}">
                    <a16:creationId xmlns:a16="http://schemas.microsoft.com/office/drawing/2014/main" id="{FC0C64BE-A7D5-6257-28BC-858D37099FDA}"/>
                  </a:ext>
                </a:extLst>
              </p:cNvPr>
              <p:cNvSpPr/>
              <p:nvPr/>
            </p:nvSpPr>
            <p:spPr>
              <a:xfrm>
                <a:off x="5492210" y="5307481"/>
                <a:ext cx="47285" cy="15489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461" extrusionOk="0">
                    <a:moveTo>
                      <a:pt x="343" y="1"/>
                    </a:moveTo>
                    <a:lnTo>
                      <a:pt x="343" y="1"/>
                    </a:lnTo>
                    <a:cubicBezTo>
                      <a:pt x="1" y="434"/>
                      <a:pt x="24" y="1050"/>
                      <a:pt x="389" y="1461"/>
                    </a:cubicBezTo>
                    <a:lnTo>
                      <a:pt x="446" y="1415"/>
                    </a:lnTo>
                    <a:cubicBezTo>
                      <a:pt x="103" y="1027"/>
                      <a:pt x="81" y="457"/>
                      <a:pt x="400" y="47"/>
                    </a:cubicBezTo>
                    <a:lnTo>
                      <a:pt x="34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444;p37">
                <a:extLst>
                  <a:ext uri="{FF2B5EF4-FFF2-40B4-BE49-F238E27FC236}">
                    <a16:creationId xmlns:a16="http://schemas.microsoft.com/office/drawing/2014/main" id="{ABBD5AC7-617B-B155-9438-0F7146EBC109}"/>
                  </a:ext>
                </a:extLst>
              </p:cNvPr>
              <p:cNvSpPr/>
              <p:nvPr/>
            </p:nvSpPr>
            <p:spPr>
              <a:xfrm>
                <a:off x="5553914" y="5473189"/>
                <a:ext cx="30322" cy="1823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2" extrusionOk="0">
                    <a:moveTo>
                      <a:pt x="46" y="0"/>
                    </a:moveTo>
                    <a:lnTo>
                      <a:pt x="0" y="46"/>
                    </a:lnTo>
                    <a:cubicBezTo>
                      <a:pt x="80" y="126"/>
                      <a:pt x="183" y="171"/>
                      <a:pt x="285" y="171"/>
                    </a:cubicBezTo>
                    <a:lnTo>
                      <a:pt x="285" y="103"/>
                    </a:lnTo>
                    <a:cubicBezTo>
                      <a:pt x="194" y="103"/>
                      <a:pt x="114" y="57"/>
                      <a:pt x="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445;p37">
                <a:extLst>
                  <a:ext uri="{FF2B5EF4-FFF2-40B4-BE49-F238E27FC236}">
                    <a16:creationId xmlns:a16="http://schemas.microsoft.com/office/drawing/2014/main" id="{033B07D8-2479-1AEE-180E-DE2210568203}"/>
                  </a:ext>
                </a:extLst>
              </p:cNvPr>
              <p:cNvSpPr/>
              <p:nvPr/>
            </p:nvSpPr>
            <p:spPr>
              <a:xfrm>
                <a:off x="5751006" y="4970232"/>
                <a:ext cx="32654" cy="65414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17" extrusionOk="0">
                    <a:moveTo>
                      <a:pt x="68" y="1"/>
                    </a:moveTo>
                    <a:lnTo>
                      <a:pt x="68" y="1"/>
                    </a:lnTo>
                    <a:cubicBezTo>
                      <a:pt x="0" y="229"/>
                      <a:pt x="80" y="480"/>
                      <a:pt x="262" y="616"/>
                    </a:cubicBezTo>
                    <a:lnTo>
                      <a:pt x="308" y="559"/>
                    </a:lnTo>
                    <a:cubicBezTo>
                      <a:pt x="148" y="434"/>
                      <a:pt x="80" y="229"/>
                      <a:pt x="137" y="23"/>
                    </a:cubicBez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446;p37">
                <a:extLst>
                  <a:ext uri="{FF2B5EF4-FFF2-40B4-BE49-F238E27FC236}">
                    <a16:creationId xmlns:a16="http://schemas.microsoft.com/office/drawing/2014/main" id="{02D8B680-0CA9-2BFB-1F2D-43FDDE8A7B6D}"/>
                  </a:ext>
                </a:extLst>
              </p:cNvPr>
              <p:cNvSpPr/>
              <p:nvPr/>
            </p:nvSpPr>
            <p:spPr>
              <a:xfrm>
                <a:off x="5807727" y="5041583"/>
                <a:ext cx="40076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38" extrusionOk="0">
                    <a:moveTo>
                      <a:pt x="343" y="0"/>
                    </a:moveTo>
                    <a:cubicBezTo>
                      <a:pt x="277" y="44"/>
                      <a:pt x="207" y="65"/>
                      <a:pt x="138" y="65"/>
                    </a:cubicBezTo>
                    <a:cubicBezTo>
                      <a:pt x="99" y="65"/>
                      <a:pt x="61" y="58"/>
                      <a:pt x="24" y="46"/>
                    </a:cubicBezTo>
                    <a:lnTo>
                      <a:pt x="1" y="114"/>
                    </a:lnTo>
                    <a:cubicBezTo>
                      <a:pt x="47" y="126"/>
                      <a:pt x="92" y="137"/>
                      <a:pt x="149" y="137"/>
                    </a:cubicBezTo>
                    <a:cubicBezTo>
                      <a:pt x="229" y="137"/>
                      <a:pt x="309" y="114"/>
                      <a:pt x="377" y="69"/>
                    </a:cubicBezTo>
                    <a:lnTo>
                      <a:pt x="343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447;p37">
                <a:extLst>
                  <a:ext uri="{FF2B5EF4-FFF2-40B4-BE49-F238E27FC236}">
                    <a16:creationId xmlns:a16="http://schemas.microsoft.com/office/drawing/2014/main" id="{AD368976-3B4B-F842-EF53-6FE00ABDBB95}"/>
                  </a:ext>
                </a:extLst>
              </p:cNvPr>
              <p:cNvSpPr/>
              <p:nvPr/>
            </p:nvSpPr>
            <p:spPr>
              <a:xfrm>
                <a:off x="5868265" y="4995677"/>
                <a:ext cx="16963" cy="35093"/>
              </a:xfrm>
              <a:custGeom>
                <a:avLst/>
                <a:gdLst/>
                <a:ahLst/>
                <a:cxnLst/>
                <a:rect l="l" t="t" r="r" b="b"/>
                <a:pathLst>
                  <a:path w="160" h="331" extrusionOk="0">
                    <a:moveTo>
                      <a:pt x="80" y="0"/>
                    </a:moveTo>
                    <a:cubicBezTo>
                      <a:pt x="91" y="103"/>
                      <a:pt x="57" y="205"/>
                      <a:pt x="0" y="285"/>
                    </a:cubicBezTo>
                    <a:lnTo>
                      <a:pt x="57" y="331"/>
                    </a:lnTo>
                    <a:cubicBezTo>
                      <a:pt x="126" y="240"/>
                      <a:pt x="160" y="125"/>
                      <a:pt x="14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448;p37">
                <a:extLst>
                  <a:ext uri="{FF2B5EF4-FFF2-40B4-BE49-F238E27FC236}">
                    <a16:creationId xmlns:a16="http://schemas.microsoft.com/office/drawing/2014/main" id="{4D191C16-A484-3892-EC0A-EDE739EEB03B}"/>
                  </a:ext>
                </a:extLst>
              </p:cNvPr>
              <p:cNvSpPr/>
              <p:nvPr/>
            </p:nvSpPr>
            <p:spPr>
              <a:xfrm>
                <a:off x="5192384" y="5105619"/>
                <a:ext cx="19508" cy="46013"/>
              </a:xfrm>
              <a:custGeom>
                <a:avLst/>
                <a:gdLst/>
                <a:ahLst/>
                <a:cxnLst/>
                <a:rect l="l" t="t" r="r" b="b"/>
                <a:pathLst>
                  <a:path w="184" h="434" extrusionOk="0">
                    <a:moveTo>
                      <a:pt x="69" y="1"/>
                    </a:moveTo>
                    <a:lnTo>
                      <a:pt x="1" y="12"/>
                    </a:lnTo>
                    <a:cubicBezTo>
                      <a:pt x="12" y="160"/>
                      <a:pt x="58" y="297"/>
                      <a:pt x="115" y="434"/>
                    </a:cubicBezTo>
                    <a:lnTo>
                      <a:pt x="183" y="400"/>
                    </a:lnTo>
                    <a:cubicBezTo>
                      <a:pt x="126" y="274"/>
                      <a:pt x="92" y="138"/>
                      <a:pt x="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449;p37">
                <a:extLst>
                  <a:ext uri="{FF2B5EF4-FFF2-40B4-BE49-F238E27FC236}">
                    <a16:creationId xmlns:a16="http://schemas.microsoft.com/office/drawing/2014/main" id="{B1F36DBF-87EC-FBDD-2437-0986073BDFF8}"/>
                  </a:ext>
                </a:extLst>
              </p:cNvPr>
              <p:cNvSpPr/>
              <p:nvPr/>
            </p:nvSpPr>
            <p:spPr>
              <a:xfrm>
                <a:off x="5225038" y="5167323"/>
                <a:ext cx="47285" cy="1092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03" extrusionOk="0">
                    <a:moveTo>
                      <a:pt x="35" y="0"/>
                    </a:moveTo>
                    <a:lnTo>
                      <a:pt x="1" y="69"/>
                    </a:lnTo>
                    <a:cubicBezTo>
                      <a:pt x="69" y="91"/>
                      <a:pt x="138" y="103"/>
                      <a:pt x="217" y="103"/>
                    </a:cubicBezTo>
                    <a:cubicBezTo>
                      <a:pt x="297" y="103"/>
                      <a:pt x="377" y="91"/>
                      <a:pt x="446" y="69"/>
                    </a:cubicBezTo>
                    <a:lnTo>
                      <a:pt x="411" y="0"/>
                    </a:lnTo>
                    <a:cubicBezTo>
                      <a:pt x="354" y="23"/>
                      <a:pt x="289" y="34"/>
                      <a:pt x="223" y="34"/>
                    </a:cubicBezTo>
                    <a:cubicBezTo>
                      <a:pt x="158" y="34"/>
                      <a:pt x="92" y="23"/>
                      <a:pt x="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450;p37">
                <a:extLst>
                  <a:ext uri="{FF2B5EF4-FFF2-40B4-BE49-F238E27FC236}">
                    <a16:creationId xmlns:a16="http://schemas.microsoft.com/office/drawing/2014/main" id="{9264BB14-1C39-B76F-FBCF-402FA9F987F4}"/>
                  </a:ext>
                </a:extLst>
              </p:cNvPr>
              <p:cNvSpPr/>
              <p:nvPr/>
            </p:nvSpPr>
            <p:spPr>
              <a:xfrm>
                <a:off x="5046181" y="5521534"/>
                <a:ext cx="90753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71" extrusionOk="0">
                    <a:moveTo>
                      <a:pt x="69" y="0"/>
                    </a:moveTo>
                    <a:lnTo>
                      <a:pt x="0" y="23"/>
                    </a:lnTo>
                    <a:cubicBezTo>
                      <a:pt x="46" y="206"/>
                      <a:pt x="160" y="365"/>
                      <a:pt x="308" y="479"/>
                    </a:cubicBezTo>
                    <a:cubicBezTo>
                      <a:pt x="399" y="536"/>
                      <a:pt x="513" y="570"/>
                      <a:pt x="627" y="570"/>
                    </a:cubicBezTo>
                    <a:cubicBezTo>
                      <a:pt x="707" y="570"/>
                      <a:pt x="787" y="548"/>
                      <a:pt x="855" y="513"/>
                    </a:cubicBezTo>
                    <a:lnTo>
                      <a:pt x="821" y="456"/>
                    </a:lnTo>
                    <a:cubicBezTo>
                      <a:pt x="760" y="485"/>
                      <a:pt x="692" y="500"/>
                      <a:pt x="624" y="500"/>
                    </a:cubicBezTo>
                    <a:cubicBezTo>
                      <a:pt x="529" y="500"/>
                      <a:pt x="434" y="471"/>
                      <a:pt x="354" y="411"/>
                    </a:cubicBezTo>
                    <a:cubicBezTo>
                      <a:pt x="205" y="320"/>
                      <a:pt x="114" y="171"/>
                      <a:pt x="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451;p37">
                <a:extLst>
                  <a:ext uri="{FF2B5EF4-FFF2-40B4-BE49-F238E27FC236}">
                    <a16:creationId xmlns:a16="http://schemas.microsoft.com/office/drawing/2014/main" id="{B2E3A29F-F40F-BFD3-1DF7-074DD052BA81}"/>
                  </a:ext>
                </a:extLst>
              </p:cNvPr>
              <p:cNvSpPr/>
              <p:nvPr/>
            </p:nvSpPr>
            <p:spPr>
              <a:xfrm>
                <a:off x="5523698" y="5366746"/>
                <a:ext cx="25445" cy="5937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60" extrusionOk="0">
                    <a:moveTo>
                      <a:pt x="23" y="1"/>
                    </a:moveTo>
                    <a:cubicBezTo>
                      <a:pt x="0" y="206"/>
                      <a:pt x="57" y="400"/>
                      <a:pt x="171" y="559"/>
                    </a:cubicBezTo>
                    <a:lnTo>
                      <a:pt x="240" y="514"/>
                    </a:lnTo>
                    <a:cubicBezTo>
                      <a:pt x="126" y="366"/>
                      <a:pt x="80" y="183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1452;p37">
                <a:extLst>
                  <a:ext uri="{FF2B5EF4-FFF2-40B4-BE49-F238E27FC236}">
                    <a16:creationId xmlns:a16="http://schemas.microsoft.com/office/drawing/2014/main" id="{D261B9F6-614C-E931-7DCA-0CF525576AFE}"/>
                  </a:ext>
                </a:extLst>
              </p:cNvPr>
              <p:cNvSpPr/>
              <p:nvPr/>
            </p:nvSpPr>
            <p:spPr>
              <a:xfrm>
                <a:off x="5899647" y="5496090"/>
                <a:ext cx="61810" cy="72624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5" extrusionOk="0">
                    <a:moveTo>
                      <a:pt x="571" y="1"/>
                    </a:moveTo>
                    <a:cubicBezTo>
                      <a:pt x="251" y="81"/>
                      <a:pt x="23" y="366"/>
                      <a:pt x="1" y="685"/>
                    </a:cubicBezTo>
                    <a:lnTo>
                      <a:pt x="69" y="685"/>
                    </a:lnTo>
                    <a:cubicBezTo>
                      <a:pt x="92" y="389"/>
                      <a:pt x="297" y="149"/>
                      <a:pt x="582" y="69"/>
                    </a:cubicBezTo>
                    <a:lnTo>
                      <a:pt x="57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1453;p37">
                <a:extLst>
                  <a:ext uri="{FF2B5EF4-FFF2-40B4-BE49-F238E27FC236}">
                    <a16:creationId xmlns:a16="http://schemas.microsoft.com/office/drawing/2014/main" id="{3F872178-DAD0-DE0A-0D97-8DFE3D442616}"/>
                  </a:ext>
                </a:extLst>
              </p:cNvPr>
              <p:cNvSpPr/>
              <p:nvPr/>
            </p:nvSpPr>
            <p:spPr>
              <a:xfrm>
                <a:off x="5899647" y="5591613"/>
                <a:ext cx="25551" cy="4124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89" extrusionOk="0">
                    <a:moveTo>
                      <a:pt x="12" y="1"/>
                    </a:moveTo>
                    <a:cubicBezTo>
                      <a:pt x="1" y="149"/>
                      <a:pt x="80" y="297"/>
                      <a:pt x="206" y="388"/>
                    </a:cubicBezTo>
                    <a:lnTo>
                      <a:pt x="240" y="331"/>
                    </a:lnTo>
                    <a:cubicBezTo>
                      <a:pt x="137" y="252"/>
                      <a:pt x="80" y="126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" name="Google Shape;1454;p37">
              <a:extLst>
                <a:ext uri="{FF2B5EF4-FFF2-40B4-BE49-F238E27FC236}">
                  <a16:creationId xmlns:a16="http://schemas.microsoft.com/office/drawing/2014/main" id="{60319332-9C65-E54A-5385-D5F180DC6374}"/>
                </a:ext>
              </a:extLst>
            </p:cNvPr>
            <p:cNvGrpSpPr/>
            <p:nvPr/>
          </p:nvGrpSpPr>
          <p:grpSpPr>
            <a:xfrm rot="-1567458">
              <a:off x="7771599" y="2296312"/>
              <a:ext cx="1086873" cy="763414"/>
              <a:chOff x="4994125" y="4904500"/>
              <a:chExt cx="1086922" cy="763449"/>
            </a:xfrm>
          </p:grpSpPr>
          <p:sp>
            <p:nvSpPr>
              <p:cNvPr id="49" name="Google Shape;1455;p37">
                <a:extLst>
                  <a:ext uri="{FF2B5EF4-FFF2-40B4-BE49-F238E27FC236}">
                    <a16:creationId xmlns:a16="http://schemas.microsoft.com/office/drawing/2014/main" id="{C891AA74-FCE3-AD6D-A19B-EA3039DA4E87}"/>
                  </a:ext>
                </a:extLst>
              </p:cNvPr>
              <p:cNvSpPr/>
              <p:nvPr/>
            </p:nvSpPr>
            <p:spPr>
              <a:xfrm>
                <a:off x="5129513" y="5418801"/>
                <a:ext cx="359196" cy="101567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958" extrusionOk="0">
                    <a:moveTo>
                      <a:pt x="3365" y="0"/>
                    </a:moveTo>
                    <a:lnTo>
                      <a:pt x="1" y="889"/>
                    </a:lnTo>
                    <a:lnTo>
                      <a:pt x="24" y="958"/>
                    </a:lnTo>
                    <a:lnTo>
                      <a:pt x="3388" y="68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1456;p37">
                <a:extLst>
                  <a:ext uri="{FF2B5EF4-FFF2-40B4-BE49-F238E27FC236}">
                    <a16:creationId xmlns:a16="http://schemas.microsoft.com/office/drawing/2014/main" id="{BF1B4AEB-6B81-1CCB-C38E-113B40DD8F99}"/>
                  </a:ext>
                </a:extLst>
              </p:cNvPr>
              <p:cNvSpPr/>
              <p:nvPr/>
            </p:nvSpPr>
            <p:spPr>
              <a:xfrm>
                <a:off x="4994125" y="5426859"/>
                <a:ext cx="240029" cy="182036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717" extrusionOk="0">
                    <a:moveTo>
                      <a:pt x="1133" y="0"/>
                    </a:moveTo>
                    <a:cubicBezTo>
                      <a:pt x="1105" y="0"/>
                      <a:pt x="1078" y="1"/>
                      <a:pt x="1050" y="4"/>
                    </a:cubicBezTo>
                    <a:cubicBezTo>
                      <a:pt x="297" y="84"/>
                      <a:pt x="1" y="1042"/>
                      <a:pt x="594" y="1520"/>
                    </a:cubicBezTo>
                    <a:cubicBezTo>
                      <a:pt x="750" y="1652"/>
                      <a:pt x="943" y="1716"/>
                      <a:pt x="1136" y="1716"/>
                    </a:cubicBezTo>
                    <a:cubicBezTo>
                      <a:pt x="1378" y="1716"/>
                      <a:pt x="1620" y="1615"/>
                      <a:pt x="1791" y="1418"/>
                    </a:cubicBezTo>
                    <a:cubicBezTo>
                      <a:pt x="2263" y="847"/>
                      <a:pt x="1847" y="0"/>
                      <a:pt x="1133" y="0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1457;p37">
                <a:extLst>
                  <a:ext uri="{FF2B5EF4-FFF2-40B4-BE49-F238E27FC236}">
                    <a16:creationId xmlns:a16="http://schemas.microsoft.com/office/drawing/2014/main" id="{BAAB1E4F-E5C7-2610-F7B5-29765175DC77}"/>
                  </a:ext>
                </a:extLst>
              </p:cNvPr>
              <p:cNvSpPr/>
              <p:nvPr/>
            </p:nvSpPr>
            <p:spPr>
              <a:xfrm>
                <a:off x="5000168" y="5428449"/>
                <a:ext cx="236001" cy="183839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1734" extrusionOk="0">
                    <a:moveTo>
                      <a:pt x="1073" y="34"/>
                    </a:moveTo>
                    <a:lnTo>
                      <a:pt x="1084" y="46"/>
                    </a:lnTo>
                    <a:cubicBezTo>
                      <a:pt x="1097" y="45"/>
                      <a:pt x="1110" y="45"/>
                      <a:pt x="1124" y="45"/>
                    </a:cubicBezTo>
                    <a:cubicBezTo>
                      <a:pt x="1293" y="45"/>
                      <a:pt x="1460" y="112"/>
                      <a:pt x="1597" y="228"/>
                    </a:cubicBezTo>
                    <a:cubicBezTo>
                      <a:pt x="2225" y="784"/>
                      <a:pt x="1713" y="1658"/>
                      <a:pt x="1057" y="1658"/>
                    </a:cubicBezTo>
                    <a:cubicBezTo>
                      <a:pt x="891" y="1658"/>
                      <a:pt x="716" y="1602"/>
                      <a:pt x="548" y="1471"/>
                    </a:cubicBezTo>
                    <a:cubicBezTo>
                      <a:pt x="1" y="1004"/>
                      <a:pt x="275" y="103"/>
                      <a:pt x="1004" y="34"/>
                    </a:cubicBezTo>
                    <a:close/>
                    <a:moveTo>
                      <a:pt x="1118" y="0"/>
                    </a:moveTo>
                    <a:cubicBezTo>
                      <a:pt x="639" y="0"/>
                      <a:pt x="263" y="377"/>
                      <a:pt x="252" y="844"/>
                    </a:cubicBezTo>
                    <a:cubicBezTo>
                      <a:pt x="240" y="1323"/>
                      <a:pt x="605" y="1711"/>
                      <a:pt x="1073" y="1733"/>
                    </a:cubicBezTo>
                    <a:lnTo>
                      <a:pt x="1153" y="1733"/>
                    </a:lnTo>
                    <a:cubicBezTo>
                      <a:pt x="1620" y="1711"/>
                      <a:pt x="1996" y="1323"/>
                      <a:pt x="1985" y="844"/>
                    </a:cubicBezTo>
                    <a:cubicBezTo>
                      <a:pt x="1974" y="377"/>
                      <a:pt x="1586" y="0"/>
                      <a:pt x="11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1458;p37">
                <a:extLst>
                  <a:ext uri="{FF2B5EF4-FFF2-40B4-BE49-F238E27FC236}">
                    <a16:creationId xmlns:a16="http://schemas.microsoft.com/office/drawing/2014/main" id="{4DCBE4FB-E999-7B34-C126-BBDF00FB371B}"/>
                  </a:ext>
                </a:extLst>
              </p:cNvPr>
              <p:cNvSpPr/>
              <p:nvPr/>
            </p:nvSpPr>
            <p:spPr>
              <a:xfrm>
                <a:off x="5274656" y="5129792"/>
                <a:ext cx="320498" cy="234622"/>
              </a:xfrm>
              <a:custGeom>
                <a:avLst/>
                <a:gdLst/>
                <a:ahLst/>
                <a:cxnLst/>
                <a:rect l="l" t="t" r="r" b="b"/>
                <a:pathLst>
                  <a:path w="3023" h="2213" extrusionOk="0">
                    <a:moveTo>
                      <a:pt x="46" y="1"/>
                    </a:moveTo>
                    <a:lnTo>
                      <a:pt x="0" y="58"/>
                    </a:lnTo>
                    <a:lnTo>
                      <a:pt x="2976" y="2213"/>
                    </a:lnTo>
                    <a:lnTo>
                      <a:pt x="3022" y="2156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1459;p37">
                <a:extLst>
                  <a:ext uri="{FF2B5EF4-FFF2-40B4-BE49-F238E27FC236}">
                    <a16:creationId xmlns:a16="http://schemas.microsoft.com/office/drawing/2014/main" id="{86FF2D4B-1F27-F2CD-3394-35716DC74F9F}"/>
                  </a:ext>
                </a:extLst>
              </p:cNvPr>
              <p:cNvSpPr/>
              <p:nvPr/>
            </p:nvSpPr>
            <p:spPr>
              <a:xfrm>
                <a:off x="5659086" y="5010096"/>
                <a:ext cx="152457" cy="341066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3217" extrusionOk="0">
                    <a:moveTo>
                      <a:pt x="1369" y="1"/>
                    </a:moveTo>
                    <a:lnTo>
                      <a:pt x="0" y="3194"/>
                    </a:lnTo>
                    <a:lnTo>
                      <a:pt x="69" y="3216"/>
                    </a:lnTo>
                    <a:lnTo>
                      <a:pt x="1437" y="24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1460;p37">
                <a:extLst>
                  <a:ext uri="{FF2B5EF4-FFF2-40B4-BE49-F238E27FC236}">
                    <a16:creationId xmlns:a16="http://schemas.microsoft.com/office/drawing/2014/main" id="{E4EA6249-E880-A2E7-03E4-CD4A4948A5ED}"/>
                  </a:ext>
                </a:extLst>
              </p:cNvPr>
              <p:cNvSpPr/>
              <p:nvPr/>
            </p:nvSpPr>
            <p:spPr>
              <a:xfrm>
                <a:off x="5700222" y="5435658"/>
                <a:ext cx="241832" cy="127012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198" extrusionOk="0">
                    <a:moveTo>
                      <a:pt x="34" y="1"/>
                    </a:moveTo>
                    <a:lnTo>
                      <a:pt x="0" y="69"/>
                    </a:lnTo>
                    <a:lnTo>
                      <a:pt x="2246" y="1198"/>
                    </a:lnTo>
                    <a:lnTo>
                      <a:pt x="2281" y="113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1461;p37">
                <a:extLst>
                  <a:ext uri="{FF2B5EF4-FFF2-40B4-BE49-F238E27FC236}">
                    <a16:creationId xmlns:a16="http://schemas.microsoft.com/office/drawing/2014/main" id="{C6FE1FE7-5775-AF57-9993-0164226F009A}"/>
                  </a:ext>
                </a:extLst>
              </p:cNvPr>
              <p:cNvSpPr/>
              <p:nvPr/>
            </p:nvSpPr>
            <p:spPr>
              <a:xfrm>
                <a:off x="5447467" y="5234008"/>
                <a:ext cx="344671" cy="305337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2880" extrusionOk="0">
                    <a:moveTo>
                      <a:pt x="1637" y="0"/>
                    </a:moveTo>
                    <a:cubicBezTo>
                      <a:pt x="1472" y="0"/>
                      <a:pt x="1305" y="29"/>
                      <a:pt x="1141" y="90"/>
                    </a:cubicBezTo>
                    <a:cubicBezTo>
                      <a:pt x="389" y="363"/>
                      <a:pt x="1" y="1184"/>
                      <a:pt x="275" y="1925"/>
                    </a:cubicBezTo>
                    <a:cubicBezTo>
                      <a:pt x="489" y="2514"/>
                      <a:pt x="1045" y="2880"/>
                      <a:pt x="1632" y="2880"/>
                    </a:cubicBezTo>
                    <a:cubicBezTo>
                      <a:pt x="1795" y="2880"/>
                      <a:pt x="1961" y="2852"/>
                      <a:pt x="2122" y="2792"/>
                    </a:cubicBezTo>
                    <a:cubicBezTo>
                      <a:pt x="2874" y="2518"/>
                      <a:pt x="3251" y="1686"/>
                      <a:pt x="2977" y="945"/>
                    </a:cubicBezTo>
                    <a:cubicBezTo>
                      <a:pt x="2764" y="358"/>
                      <a:pt x="2218" y="0"/>
                      <a:pt x="1637" y="0"/>
                    </a:cubicBez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1462;p37">
                <a:extLst>
                  <a:ext uri="{FF2B5EF4-FFF2-40B4-BE49-F238E27FC236}">
                    <a16:creationId xmlns:a16="http://schemas.microsoft.com/office/drawing/2014/main" id="{59F1443A-881C-AB96-2F76-38F3E1B63C14}"/>
                  </a:ext>
                </a:extLst>
              </p:cNvPr>
              <p:cNvSpPr/>
              <p:nvPr/>
            </p:nvSpPr>
            <p:spPr>
              <a:xfrm>
                <a:off x="5433050" y="5230828"/>
                <a:ext cx="363967" cy="313713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2959" extrusionOk="0">
                    <a:moveTo>
                      <a:pt x="1741" y="88"/>
                    </a:moveTo>
                    <a:cubicBezTo>
                      <a:pt x="2245" y="88"/>
                      <a:pt x="2733" y="357"/>
                      <a:pt x="2988" y="827"/>
                    </a:cubicBezTo>
                    <a:cubicBezTo>
                      <a:pt x="3341" y="1499"/>
                      <a:pt x="3090" y="2343"/>
                      <a:pt x="2429" y="2719"/>
                    </a:cubicBezTo>
                    <a:cubicBezTo>
                      <a:pt x="2221" y="2827"/>
                      <a:pt x="1991" y="2885"/>
                      <a:pt x="1761" y="2885"/>
                    </a:cubicBezTo>
                    <a:cubicBezTo>
                      <a:pt x="1625" y="2885"/>
                      <a:pt x="1489" y="2865"/>
                      <a:pt x="1357" y="2822"/>
                    </a:cubicBezTo>
                    <a:cubicBezTo>
                      <a:pt x="160" y="2457"/>
                      <a:pt x="0" y="827"/>
                      <a:pt x="1095" y="245"/>
                    </a:cubicBezTo>
                    <a:cubicBezTo>
                      <a:pt x="1302" y="138"/>
                      <a:pt x="1523" y="88"/>
                      <a:pt x="1741" y="88"/>
                    </a:cubicBezTo>
                    <a:close/>
                    <a:moveTo>
                      <a:pt x="1765" y="0"/>
                    </a:moveTo>
                    <a:cubicBezTo>
                      <a:pt x="1532" y="0"/>
                      <a:pt x="1295" y="56"/>
                      <a:pt x="1072" y="177"/>
                    </a:cubicBezTo>
                    <a:cubicBezTo>
                      <a:pt x="354" y="564"/>
                      <a:pt x="80" y="1454"/>
                      <a:pt x="468" y="2172"/>
                    </a:cubicBezTo>
                    <a:cubicBezTo>
                      <a:pt x="650" y="2514"/>
                      <a:pt x="958" y="2776"/>
                      <a:pt x="1334" y="2891"/>
                    </a:cubicBezTo>
                    <a:cubicBezTo>
                      <a:pt x="1471" y="2925"/>
                      <a:pt x="1619" y="2948"/>
                      <a:pt x="1768" y="2948"/>
                    </a:cubicBezTo>
                    <a:lnTo>
                      <a:pt x="1768" y="2959"/>
                    </a:lnTo>
                    <a:cubicBezTo>
                      <a:pt x="2725" y="2959"/>
                      <a:pt x="3432" y="2047"/>
                      <a:pt x="3193" y="1123"/>
                    </a:cubicBezTo>
                    <a:cubicBezTo>
                      <a:pt x="3025" y="435"/>
                      <a:pt x="2413" y="0"/>
                      <a:pt x="17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1463;p37">
                <a:extLst>
                  <a:ext uri="{FF2B5EF4-FFF2-40B4-BE49-F238E27FC236}">
                    <a16:creationId xmlns:a16="http://schemas.microsoft.com/office/drawing/2014/main" id="{361225F4-6221-14F5-8BCC-1D4127CFD6DB}"/>
                  </a:ext>
                </a:extLst>
              </p:cNvPr>
              <p:cNvSpPr/>
              <p:nvPr/>
            </p:nvSpPr>
            <p:spPr>
              <a:xfrm>
                <a:off x="5718352" y="4907363"/>
                <a:ext cx="214903" cy="18161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713" extrusionOk="0">
                    <a:moveTo>
                      <a:pt x="950" y="1"/>
                    </a:moveTo>
                    <a:cubicBezTo>
                      <a:pt x="886" y="1"/>
                      <a:pt x="820" y="8"/>
                      <a:pt x="753" y="23"/>
                    </a:cubicBezTo>
                    <a:cubicBezTo>
                      <a:pt x="297" y="126"/>
                      <a:pt x="0" y="582"/>
                      <a:pt x="103" y="1038"/>
                    </a:cubicBezTo>
                    <a:cubicBezTo>
                      <a:pt x="189" y="1471"/>
                      <a:pt x="563" y="1713"/>
                      <a:pt x="941" y="1713"/>
                    </a:cubicBezTo>
                    <a:cubicBezTo>
                      <a:pt x="1211" y="1713"/>
                      <a:pt x="1483" y="1589"/>
                      <a:pt x="1654" y="1323"/>
                    </a:cubicBezTo>
                    <a:cubicBezTo>
                      <a:pt x="2027" y="733"/>
                      <a:pt x="1590" y="1"/>
                      <a:pt x="950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1464;p37">
                <a:extLst>
                  <a:ext uri="{FF2B5EF4-FFF2-40B4-BE49-F238E27FC236}">
                    <a16:creationId xmlns:a16="http://schemas.microsoft.com/office/drawing/2014/main" id="{79945F71-E248-F378-DB0C-7C3280EDBE1A}"/>
                  </a:ext>
                </a:extLst>
              </p:cNvPr>
              <p:cNvSpPr/>
              <p:nvPr/>
            </p:nvSpPr>
            <p:spPr>
              <a:xfrm>
                <a:off x="5690469" y="4904500"/>
                <a:ext cx="244376" cy="186701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761" extrusionOk="0">
                    <a:moveTo>
                      <a:pt x="1137" y="69"/>
                    </a:moveTo>
                    <a:cubicBezTo>
                      <a:pt x="1153" y="69"/>
                      <a:pt x="1170" y="70"/>
                      <a:pt x="1187" y="73"/>
                    </a:cubicBezTo>
                    <a:cubicBezTo>
                      <a:pt x="2156" y="73"/>
                      <a:pt x="2304" y="1464"/>
                      <a:pt x="1358" y="1670"/>
                    </a:cubicBezTo>
                    <a:cubicBezTo>
                      <a:pt x="1298" y="1684"/>
                      <a:pt x="1238" y="1691"/>
                      <a:pt x="1179" y="1691"/>
                    </a:cubicBezTo>
                    <a:cubicBezTo>
                      <a:pt x="811" y="1691"/>
                      <a:pt x="479" y="1427"/>
                      <a:pt x="400" y="1054"/>
                    </a:cubicBezTo>
                    <a:cubicBezTo>
                      <a:pt x="297" y="621"/>
                      <a:pt x="571" y="176"/>
                      <a:pt x="1016" y="85"/>
                    </a:cubicBezTo>
                    <a:cubicBezTo>
                      <a:pt x="1056" y="77"/>
                      <a:pt x="1096" y="69"/>
                      <a:pt x="1137" y="69"/>
                    </a:cubicBezTo>
                    <a:close/>
                    <a:moveTo>
                      <a:pt x="1184" y="0"/>
                    </a:moveTo>
                    <a:cubicBezTo>
                      <a:pt x="1155" y="0"/>
                      <a:pt x="1125" y="2"/>
                      <a:pt x="1096" y="5"/>
                    </a:cubicBezTo>
                    <a:cubicBezTo>
                      <a:pt x="1" y="130"/>
                      <a:pt x="69" y="1761"/>
                      <a:pt x="1187" y="1761"/>
                    </a:cubicBezTo>
                    <a:cubicBezTo>
                      <a:pt x="1255" y="1761"/>
                      <a:pt x="1312" y="1761"/>
                      <a:pt x="1381" y="1749"/>
                    </a:cubicBezTo>
                    <a:cubicBezTo>
                      <a:pt x="1837" y="1647"/>
                      <a:pt x="2133" y="1202"/>
                      <a:pt x="2065" y="746"/>
                    </a:cubicBezTo>
                    <a:cubicBezTo>
                      <a:pt x="1990" y="308"/>
                      <a:pt x="1615" y="0"/>
                      <a:pt x="11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1465;p37">
                <a:extLst>
                  <a:ext uri="{FF2B5EF4-FFF2-40B4-BE49-F238E27FC236}">
                    <a16:creationId xmlns:a16="http://schemas.microsoft.com/office/drawing/2014/main" id="{7392ADF4-8B60-9737-C446-652770C2D9FD}"/>
                  </a:ext>
                </a:extLst>
              </p:cNvPr>
              <p:cNvSpPr/>
              <p:nvPr/>
            </p:nvSpPr>
            <p:spPr>
              <a:xfrm>
                <a:off x="5156125" y="5035858"/>
                <a:ext cx="195289" cy="169102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1595" extrusionOk="0">
                    <a:moveTo>
                      <a:pt x="918" y="0"/>
                    </a:moveTo>
                    <a:cubicBezTo>
                      <a:pt x="793" y="0"/>
                      <a:pt x="663" y="31"/>
                      <a:pt x="537" y="100"/>
                    </a:cubicBezTo>
                    <a:cubicBezTo>
                      <a:pt x="149" y="305"/>
                      <a:pt x="1" y="784"/>
                      <a:pt x="206" y="1172"/>
                    </a:cubicBezTo>
                    <a:cubicBezTo>
                      <a:pt x="362" y="1458"/>
                      <a:pt x="639" y="1595"/>
                      <a:pt x="914" y="1595"/>
                    </a:cubicBezTo>
                    <a:cubicBezTo>
                      <a:pt x="1242" y="1595"/>
                      <a:pt x="1565" y="1401"/>
                      <a:pt x="1677" y="1035"/>
                    </a:cubicBezTo>
                    <a:cubicBezTo>
                      <a:pt x="1841" y="488"/>
                      <a:pt x="1416" y="0"/>
                      <a:pt x="918" y="0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1466;p37">
                <a:extLst>
                  <a:ext uri="{FF2B5EF4-FFF2-40B4-BE49-F238E27FC236}">
                    <a16:creationId xmlns:a16="http://schemas.microsoft.com/office/drawing/2014/main" id="{F36F0722-18B1-3A1F-48FF-9B9D1C403459}"/>
                  </a:ext>
                </a:extLst>
              </p:cNvPr>
              <p:cNvSpPr/>
              <p:nvPr/>
            </p:nvSpPr>
            <p:spPr>
              <a:xfrm>
                <a:off x="5130786" y="5031300"/>
                <a:ext cx="248829" cy="177159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671" extrusionOk="0">
                    <a:moveTo>
                      <a:pt x="1104" y="84"/>
                    </a:moveTo>
                    <a:cubicBezTo>
                      <a:pt x="1120" y="84"/>
                      <a:pt x="1136" y="84"/>
                      <a:pt x="1152" y="86"/>
                    </a:cubicBezTo>
                    <a:cubicBezTo>
                      <a:pt x="1232" y="86"/>
                      <a:pt x="1300" y="86"/>
                      <a:pt x="1380" y="109"/>
                    </a:cubicBezTo>
                    <a:cubicBezTo>
                      <a:pt x="1779" y="234"/>
                      <a:pt x="2007" y="656"/>
                      <a:pt x="1882" y="1067"/>
                    </a:cubicBezTo>
                    <a:cubicBezTo>
                      <a:pt x="1784" y="1404"/>
                      <a:pt x="1475" y="1603"/>
                      <a:pt x="1155" y="1603"/>
                    </a:cubicBezTo>
                    <a:cubicBezTo>
                      <a:pt x="988" y="1603"/>
                      <a:pt x="818" y="1549"/>
                      <a:pt x="673" y="1431"/>
                    </a:cubicBezTo>
                    <a:cubicBezTo>
                      <a:pt x="251" y="1089"/>
                      <a:pt x="320" y="428"/>
                      <a:pt x="799" y="166"/>
                    </a:cubicBezTo>
                    <a:cubicBezTo>
                      <a:pt x="898" y="116"/>
                      <a:pt x="997" y="84"/>
                      <a:pt x="1104" y="84"/>
                    </a:cubicBezTo>
                    <a:close/>
                    <a:moveTo>
                      <a:pt x="1181" y="0"/>
                    </a:moveTo>
                    <a:cubicBezTo>
                      <a:pt x="1110" y="0"/>
                      <a:pt x="1036" y="9"/>
                      <a:pt x="958" y="29"/>
                    </a:cubicBezTo>
                    <a:cubicBezTo>
                      <a:pt x="0" y="268"/>
                      <a:pt x="171" y="1671"/>
                      <a:pt x="1152" y="1671"/>
                    </a:cubicBezTo>
                    <a:cubicBezTo>
                      <a:pt x="1289" y="1671"/>
                      <a:pt x="1426" y="1637"/>
                      <a:pt x="1551" y="1580"/>
                    </a:cubicBezTo>
                    <a:cubicBezTo>
                      <a:pt x="2347" y="1150"/>
                      <a:pt x="1979" y="0"/>
                      <a:pt x="11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1467;p37">
                <a:extLst>
                  <a:ext uri="{FF2B5EF4-FFF2-40B4-BE49-F238E27FC236}">
                    <a16:creationId xmlns:a16="http://schemas.microsoft.com/office/drawing/2014/main" id="{5004DDEB-3854-533F-878C-7C1A98686BF8}"/>
                  </a:ext>
                </a:extLst>
              </p:cNvPr>
              <p:cNvSpPr/>
              <p:nvPr/>
            </p:nvSpPr>
            <p:spPr>
              <a:xfrm>
                <a:off x="5858511" y="5483049"/>
                <a:ext cx="209177" cy="181188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709" extrusionOk="0">
                    <a:moveTo>
                      <a:pt x="977" y="1"/>
                    </a:moveTo>
                    <a:cubicBezTo>
                      <a:pt x="839" y="1"/>
                      <a:pt x="697" y="35"/>
                      <a:pt x="560" y="112"/>
                    </a:cubicBezTo>
                    <a:cubicBezTo>
                      <a:pt x="149" y="329"/>
                      <a:pt x="1" y="831"/>
                      <a:pt x="218" y="1253"/>
                    </a:cubicBezTo>
                    <a:cubicBezTo>
                      <a:pt x="379" y="1560"/>
                      <a:pt x="677" y="1708"/>
                      <a:pt x="973" y="1708"/>
                    </a:cubicBezTo>
                    <a:cubicBezTo>
                      <a:pt x="1324" y="1708"/>
                      <a:pt x="1674" y="1500"/>
                      <a:pt x="1791" y="1104"/>
                    </a:cubicBezTo>
                    <a:cubicBezTo>
                      <a:pt x="1973" y="524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1468;p37">
                <a:extLst>
                  <a:ext uri="{FF2B5EF4-FFF2-40B4-BE49-F238E27FC236}">
                    <a16:creationId xmlns:a16="http://schemas.microsoft.com/office/drawing/2014/main" id="{ACBD7BDF-6646-36AD-7174-8602231BED8E}"/>
                  </a:ext>
                </a:extLst>
              </p:cNvPr>
              <p:cNvSpPr/>
              <p:nvPr/>
            </p:nvSpPr>
            <p:spPr>
              <a:xfrm>
                <a:off x="5833702" y="5479763"/>
                <a:ext cx="247345" cy="188186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1775" extrusionOk="0">
                    <a:moveTo>
                      <a:pt x="1204" y="75"/>
                    </a:moveTo>
                    <a:cubicBezTo>
                      <a:pt x="2048" y="75"/>
                      <a:pt x="2333" y="1204"/>
                      <a:pt x="1580" y="1603"/>
                    </a:cubicBezTo>
                    <a:cubicBezTo>
                      <a:pt x="1439" y="1679"/>
                      <a:pt x="1302" y="1712"/>
                      <a:pt x="1174" y="1712"/>
                    </a:cubicBezTo>
                    <a:cubicBezTo>
                      <a:pt x="435" y="1712"/>
                      <a:pt x="0" y="604"/>
                      <a:pt x="816" y="166"/>
                    </a:cubicBezTo>
                    <a:cubicBezTo>
                      <a:pt x="930" y="109"/>
                      <a:pt x="1067" y="75"/>
                      <a:pt x="1204" y="75"/>
                    </a:cubicBezTo>
                    <a:close/>
                    <a:moveTo>
                      <a:pt x="1201" y="0"/>
                    </a:moveTo>
                    <a:cubicBezTo>
                      <a:pt x="1060" y="0"/>
                      <a:pt x="916" y="35"/>
                      <a:pt x="782" y="109"/>
                    </a:cubicBezTo>
                    <a:cubicBezTo>
                      <a:pt x="577" y="212"/>
                      <a:pt x="417" y="406"/>
                      <a:pt x="349" y="634"/>
                    </a:cubicBezTo>
                    <a:cubicBezTo>
                      <a:pt x="281" y="850"/>
                      <a:pt x="303" y="1101"/>
                      <a:pt x="417" y="1307"/>
                    </a:cubicBezTo>
                    <a:cubicBezTo>
                      <a:pt x="566" y="1592"/>
                      <a:pt x="873" y="1774"/>
                      <a:pt x="1204" y="1774"/>
                    </a:cubicBezTo>
                    <a:cubicBezTo>
                      <a:pt x="1341" y="1774"/>
                      <a:pt x="1489" y="1740"/>
                      <a:pt x="1615" y="1671"/>
                    </a:cubicBezTo>
                    <a:cubicBezTo>
                      <a:pt x="2048" y="1443"/>
                      <a:pt x="2208" y="907"/>
                      <a:pt x="1980" y="474"/>
                    </a:cubicBezTo>
                    <a:cubicBezTo>
                      <a:pt x="1822" y="175"/>
                      <a:pt x="1517" y="0"/>
                      <a:pt x="120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1469;p37">
                <a:extLst>
                  <a:ext uri="{FF2B5EF4-FFF2-40B4-BE49-F238E27FC236}">
                    <a16:creationId xmlns:a16="http://schemas.microsoft.com/office/drawing/2014/main" id="{B273436E-90F5-F146-6E08-509646393022}"/>
                  </a:ext>
                </a:extLst>
              </p:cNvPr>
              <p:cNvSpPr/>
              <p:nvPr/>
            </p:nvSpPr>
            <p:spPr>
              <a:xfrm>
                <a:off x="5492210" y="5307481"/>
                <a:ext cx="47285" cy="15489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461" extrusionOk="0">
                    <a:moveTo>
                      <a:pt x="343" y="1"/>
                    </a:moveTo>
                    <a:lnTo>
                      <a:pt x="343" y="1"/>
                    </a:lnTo>
                    <a:cubicBezTo>
                      <a:pt x="1" y="434"/>
                      <a:pt x="24" y="1050"/>
                      <a:pt x="389" y="1461"/>
                    </a:cubicBezTo>
                    <a:lnTo>
                      <a:pt x="446" y="1415"/>
                    </a:lnTo>
                    <a:cubicBezTo>
                      <a:pt x="103" y="1027"/>
                      <a:pt x="81" y="457"/>
                      <a:pt x="400" y="47"/>
                    </a:cubicBezTo>
                    <a:lnTo>
                      <a:pt x="34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1470;p37">
                <a:extLst>
                  <a:ext uri="{FF2B5EF4-FFF2-40B4-BE49-F238E27FC236}">
                    <a16:creationId xmlns:a16="http://schemas.microsoft.com/office/drawing/2014/main" id="{C70AEE79-413A-E5E6-79A6-87F1493831B7}"/>
                  </a:ext>
                </a:extLst>
              </p:cNvPr>
              <p:cNvSpPr/>
              <p:nvPr/>
            </p:nvSpPr>
            <p:spPr>
              <a:xfrm>
                <a:off x="5553914" y="5473189"/>
                <a:ext cx="30322" cy="1823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2" extrusionOk="0">
                    <a:moveTo>
                      <a:pt x="46" y="0"/>
                    </a:moveTo>
                    <a:lnTo>
                      <a:pt x="0" y="46"/>
                    </a:lnTo>
                    <a:cubicBezTo>
                      <a:pt x="80" y="126"/>
                      <a:pt x="183" y="171"/>
                      <a:pt x="285" y="171"/>
                    </a:cubicBezTo>
                    <a:lnTo>
                      <a:pt x="285" y="103"/>
                    </a:lnTo>
                    <a:cubicBezTo>
                      <a:pt x="194" y="103"/>
                      <a:pt x="114" y="57"/>
                      <a:pt x="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1471;p37">
                <a:extLst>
                  <a:ext uri="{FF2B5EF4-FFF2-40B4-BE49-F238E27FC236}">
                    <a16:creationId xmlns:a16="http://schemas.microsoft.com/office/drawing/2014/main" id="{EFD61809-C392-A33D-C3D1-8B51C89AB19C}"/>
                  </a:ext>
                </a:extLst>
              </p:cNvPr>
              <p:cNvSpPr/>
              <p:nvPr/>
            </p:nvSpPr>
            <p:spPr>
              <a:xfrm>
                <a:off x="5751006" y="4970232"/>
                <a:ext cx="32654" cy="65414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17" extrusionOk="0">
                    <a:moveTo>
                      <a:pt x="68" y="1"/>
                    </a:moveTo>
                    <a:lnTo>
                      <a:pt x="68" y="1"/>
                    </a:lnTo>
                    <a:cubicBezTo>
                      <a:pt x="0" y="229"/>
                      <a:pt x="80" y="480"/>
                      <a:pt x="262" y="616"/>
                    </a:cubicBezTo>
                    <a:lnTo>
                      <a:pt x="308" y="559"/>
                    </a:lnTo>
                    <a:cubicBezTo>
                      <a:pt x="148" y="434"/>
                      <a:pt x="80" y="229"/>
                      <a:pt x="137" y="23"/>
                    </a:cubicBez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1472;p37">
                <a:extLst>
                  <a:ext uri="{FF2B5EF4-FFF2-40B4-BE49-F238E27FC236}">
                    <a16:creationId xmlns:a16="http://schemas.microsoft.com/office/drawing/2014/main" id="{AA1B52E3-8B56-D51D-DCDD-AB63AED453F1}"/>
                  </a:ext>
                </a:extLst>
              </p:cNvPr>
              <p:cNvSpPr/>
              <p:nvPr/>
            </p:nvSpPr>
            <p:spPr>
              <a:xfrm>
                <a:off x="5807727" y="5041583"/>
                <a:ext cx="40076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38" extrusionOk="0">
                    <a:moveTo>
                      <a:pt x="343" y="0"/>
                    </a:moveTo>
                    <a:cubicBezTo>
                      <a:pt x="277" y="44"/>
                      <a:pt x="207" y="65"/>
                      <a:pt x="138" y="65"/>
                    </a:cubicBezTo>
                    <a:cubicBezTo>
                      <a:pt x="99" y="65"/>
                      <a:pt x="61" y="58"/>
                      <a:pt x="24" y="46"/>
                    </a:cubicBezTo>
                    <a:lnTo>
                      <a:pt x="1" y="114"/>
                    </a:lnTo>
                    <a:cubicBezTo>
                      <a:pt x="47" y="126"/>
                      <a:pt x="92" y="137"/>
                      <a:pt x="149" y="137"/>
                    </a:cubicBezTo>
                    <a:cubicBezTo>
                      <a:pt x="229" y="137"/>
                      <a:pt x="309" y="114"/>
                      <a:pt x="377" y="69"/>
                    </a:cubicBezTo>
                    <a:lnTo>
                      <a:pt x="3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1473;p37">
                <a:extLst>
                  <a:ext uri="{FF2B5EF4-FFF2-40B4-BE49-F238E27FC236}">
                    <a16:creationId xmlns:a16="http://schemas.microsoft.com/office/drawing/2014/main" id="{8C228723-BC7D-6B56-A3F8-66429B5B49A8}"/>
                  </a:ext>
                </a:extLst>
              </p:cNvPr>
              <p:cNvSpPr/>
              <p:nvPr/>
            </p:nvSpPr>
            <p:spPr>
              <a:xfrm>
                <a:off x="5868265" y="4995677"/>
                <a:ext cx="16963" cy="35093"/>
              </a:xfrm>
              <a:custGeom>
                <a:avLst/>
                <a:gdLst/>
                <a:ahLst/>
                <a:cxnLst/>
                <a:rect l="l" t="t" r="r" b="b"/>
                <a:pathLst>
                  <a:path w="160" h="331" extrusionOk="0">
                    <a:moveTo>
                      <a:pt x="80" y="0"/>
                    </a:moveTo>
                    <a:cubicBezTo>
                      <a:pt x="91" y="103"/>
                      <a:pt x="57" y="205"/>
                      <a:pt x="0" y="285"/>
                    </a:cubicBezTo>
                    <a:lnTo>
                      <a:pt x="57" y="331"/>
                    </a:lnTo>
                    <a:cubicBezTo>
                      <a:pt x="126" y="240"/>
                      <a:pt x="160" y="125"/>
                      <a:pt x="14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474;p37">
                <a:extLst>
                  <a:ext uri="{FF2B5EF4-FFF2-40B4-BE49-F238E27FC236}">
                    <a16:creationId xmlns:a16="http://schemas.microsoft.com/office/drawing/2014/main" id="{930F867B-612E-D433-A50F-375C1322DBB0}"/>
                  </a:ext>
                </a:extLst>
              </p:cNvPr>
              <p:cNvSpPr/>
              <p:nvPr/>
            </p:nvSpPr>
            <p:spPr>
              <a:xfrm>
                <a:off x="5192384" y="5105619"/>
                <a:ext cx="19508" cy="46013"/>
              </a:xfrm>
              <a:custGeom>
                <a:avLst/>
                <a:gdLst/>
                <a:ahLst/>
                <a:cxnLst/>
                <a:rect l="l" t="t" r="r" b="b"/>
                <a:pathLst>
                  <a:path w="184" h="434" extrusionOk="0">
                    <a:moveTo>
                      <a:pt x="69" y="1"/>
                    </a:moveTo>
                    <a:lnTo>
                      <a:pt x="1" y="12"/>
                    </a:lnTo>
                    <a:cubicBezTo>
                      <a:pt x="12" y="160"/>
                      <a:pt x="58" y="297"/>
                      <a:pt x="115" y="434"/>
                    </a:cubicBezTo>
                    <a:lnTo>
                      <a:pt x="183" y="400"/>
                    </a:lnTo>
                    <a:cubicBezTo>
                      <a:pt x="126" y="274"/>
                      <a:pt x="92" y="138"/>
                      <a:pt x="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475;p37">
                <a:extLst>
                  <a:ext uri="{FF2B5EF4-FFF2-40B4-BE49-F238E27FC236}">
                    <a16:creationId xmlns:a16="http://schemas.microsoft.com/office/drawing/2014/main" id="{52A071A5-7240-F2A3-EF5A-9E8E35EFBD6D}"/>
                  </a:ext>
                </a:extLst>
              </p:cNvPr>
              <p:cNvSpPr/>
              <p:nvPr/>
            </p:nvSpPr>
            <p:spPr>
              <a:xfrm>
                <a:off x="5225038" y="5167323"/>
                <a:ext cx="47285" cy="1092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03" extrusionOk="0">
                    <a:moveTo>
                      <a:pt x="35" y="0"/>
                    </a:moveTo>
                    <a:lnTo>
                      <a:pt x="1" y="69"/>
                    </a:lnTo>
                    <a:cubicBezTo>
                      <a:pt x="69" y="91"/>
                      <a:pt x="138" y="103"/>
                      <a:pt x="217" y="103"/>
                    </a:cubicBezTo>
                    <a:cubicBezTo>
                      <a:pt x="297" y="103"/>
                      <a:pt x="377" y="91"/>
                      <a:pt x="446" y="69"/>
                    </a:cubicBezTo>
                    <a:lnTo>
                      <a:pt x="411" y="0"/>
                    </a:lnTo>
                    <a:cubicBezTo>
                      <a:pt x="354" y="23"/>
                      <a:pt x="289" y="34"/>
                      <a:pt x="223" y="34"/>
                    </a:cubicBezTo>
                    <a:cubicBezTo>
                      <a:pt x="158" y="34"/>
                      <a:pt x="92" y="23"/>
                      <a:pt x="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476;p37">
                <a:extLst>
                  <a:ext uri="{FF2B5EF4-FFF2-40B4-BE49-F238E27FC236}">
                    <a16:creationId xmlns:a16="http://schemas.microsoft.com/office/drawing/2014/main" id="{9AD84627-31BD-2EE3-B2F5-49FDE91B4F1C}"/>
                  </a:ext>
                </a:extLst>
              </p:cNvPr>
              <p:cNvSpPr/>
              <p:nvPr/>
            </p:nvSpPr>
            <p:spPr>
              <a:xfrm>
                <a:off x="5046181" y="5521534"/>
                <a:ext cx="90753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71" extrusionOk="0">
                    <a:moveTo>
                      <a:pt x="69" y="0"/>
                    </a:moveTo>
                    <a:lnTo>
                      <a:pt x="0" y="23"/>
                    </a:lnTo>
                    <a:cubicBezTo>
                      <a:pt x="46" y="206"/>
                      <a:pt x="160" y="365"/>
                      <a:pt x="308" y="479"/>
                    </a:cubicBezTo>
                    <a:cubicBezTo>
                      <a:pt x="399" y="536"/>
                      <a:pt x="513" y="570"/>
                      <a:pt x="627" y="570"/>
                    </a:cubicBezTo>
                    <a:cubicBezTo>
                      <a:pt x="707" y="570"/>
                      <a:pt x="787" y="548"/>
                      <a:pt x="855" y="513"/>
                    </a:cubicBezTo>
                    <a:lnTo>
                      <a:pt x="821" y="456"/>
                    </a:lnTo>
                    <a:cubicBezTo>
                      <a:pt x="760" y="485"/>
                      <a:pt x="692" y="500"/>
                      <a:pt x="624" y="500"/>
                    </a:cubicBezTo>
                    <a:cubicBezTo>
                      <a:pt x="529" y="500"/>
                      <a:pt x="434" y="471"/>
                      <a:pt x="354" y="411"/>
                    </a:cubicBezTo>
                    <a:cubicBezTo>
                      <a:pt x="205" y="320"/>
                      <a:pt x="114" y="171"/>
                      <a:pt x="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477;p37">
                <a:extLst>
                  <a:ext uri="{FF2B5EF4-FFF2-40B4-BE49-F238E27FC236}">
                    <a16:creationId xmlns:a16="http://schemas.microsoft.com/office/drawing/2014/main" id="{E9C953CA-8150-C371-E50E-5760B4110199}"/>
                  </a:ext>
                </a:extLst>
              </p:cNvPr>
              <p:cNvSpPr/>
              <p:nvPr/>
            </p:nvSpPr>
            <p:spPr>
              <a:xfrm>
                <a:off x="5523698" y="5366746"/>
                <a:ext cx="25445" cy="5937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60" extrusionOk="0">
                    <a:moveTo>
                      <a:pt x="23" y="1"/>
                    </a:moveTo>
                    <a:cubicBezTo>
                      <a:pt x="0" y="206"/>
                      <a:pt x="57" y="400"/>
                      <a:pt x="171" y="559"/>
                    </a:cubicBezTo>
                    <a:lnTo>
                      <a:pt x="240" y="514"/>
                    </a:lnTo>
                    <a:cubicBezTo>
                      <a:pt x="126" y="366"/>
                      <a:pt x="80" y="183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478;p37">
                <a:extLst>
                  <a:ext uri="{FF2B5EF4-FFF2-40B4-BE49-F238E27FC236}">
                    <a16:creationId xmlns:a16="http://schemas.microsoft.com/office/drawing/2014/main" id="{49C189C2-95E0-74BE-4513-C91163162F2C}"/>
                  </a:ext>
                </a:extLst>
              </p:cNvPr>
              <p:cNvSpPr/>
              <p:nvPr/>
            </p:nvSpPr>
            <p:spPr>
              <a:xfrm>
                <a:off x="5899647" y="5496090"/>
                <a:ext cx="61810" cy="72624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5" extrusionOk="0">
                    <a:moveTo>
                      <a:pt x="571" y="1"/>
                    </a:moveTo>
                    <a:cubicBezTo>
                      <a:pt x="251" y="81"/>
                      <a:pt x="23" y="366"/>
                      <a:pt x="1" y="685"/>
                    </a:cubicBezTo>
                    <a:lnTo>
                      <a:pt x="69" y="685"/>
                    </a:lnTo>
                    <a:cubicBezTo>
                      <a:pt x="92" y="389"/>
                      <a:pt x="297" y="149"/>
                      <a:pt x="582" y="69"/>
                    </a:cubicBezTo>
                    <a:lnTo>
                      <a:pt x="57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479;p37">
                <a:extLst>
                  <a:ext uri="{FF2B5EF4-FFF2-40B4-BE49-F238E27FC236}">
                    <a16:creationId xmlns:a16="http://schemas.microsoft.com/office/drawing/2014/main" id="{32636DF5-EE42-18D3-A107-6D8D7BFF1A6B}"/>
                  </a:ext>
                </a:extLst>
              </p:cNvPr>
              <p:cNvSpPr/>
              <p:nvPr/>
            </p:nvSpPr>
            <p:spPr>
              <a:xfrm>
                <a:off x="5899647" y="5591613"/>
                <a:ext cx="25551" cy="4124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89" extrusionOk="0">
                    <a:moveTo>
                      <a:pt x="12" y="1"/>
                    </a:moveTo>
                    <a:cubicBezTo>
                      <a:pt x="1" y="149"/>
                      <a:pt x="80" y="297"/>
                      <a:pt x="206" y="388"/>
                    </a:cubicBezTo>
                    <a:lnTo>
                      <a:pt x="240" y="331"/>
                    </a:lnTo>
                    <a:cubicBezTo>
                      <a:pt x="137" y="252"/>
                      <a:pt x="80" y="126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9" name="Google Shape;1364;p37">
            <a:extLst>
              <a:ext uri="{FF2B5EF4-FFF2-40B4-BE49-F238E27FC236}">
                <a16:creationId xmlns:a16="http://schemas.microsoft.com/office/drawing/2014/main" id="{9B35254A-EFCA-AF3A-B293-A950767FFAFE}"/>
              </a:ext>
            </a:extLst>
          </p:cNvPr>
          <p:cNvGrpSpPr/>
          <p:nvPr/>
        </p:nvGrpSpPr>
        <p:grpSpPr>
          <a:xfrm>
            <a:off x="1553770" y="5072040"/>
            <a:ext cx="1877407" cy="1096560"/>
            <a:chOff x="3509350" y="3532638"/>
            <a:chExt cx="2077076" cy="1247362"/>
          </a:xfrm>
        </p:grpSpPr>
        <p:grpSp>
          <p:nvGrpSpPr>
            <p:cNvPr id="100" name="Google Shape;1365;p37">
              <a:extLst>
                <a:ext uri="{FF2B5EF4-FFF2-40B4-BE49-F238E27FC236}">
                  <a16:creationId xmlns:a16="http://schemas.microsoft.com/office/drawing/2014/main" id="{87BB7210-F004-5B50-4DF6-69FAACFEBBEA}"/>
                </a:ext>
              </a:extLst>
            </p:cNvPr>
            <p:cNvGrpSpPr/>
            <p:nvPr/>
          </p:nvGrpSpPr>
          <p:grpSpPr>
            <a:xfrm>
              <a:off x="3754325" y="3532638"/>
              <a:ext cx="1832101" cy="1203876"/>
              <a:chOff x="3655950" y="3527601"/>
              <a:chExt cx="1832101" cy="1203876"/>
            </a:xfrm>
          </p:grpSpPr>
          <p:sp>
            <p:nvSpPr>
              <p:cNvPr id="103" name="Google Shape;1366;p37">
                <a:extLst>
                  <a:ext uri="{FF2B5EF4-FFF2-40B4-BE49-F238E27FC236}">
                    <a16:creationId xmlns:a16="http://schemas.microsoft.com/office/drawing/2014/main" id="{F9C096B5-DAE9-068D-0EE3-D1BB34E2EF1C}"/>
                  </a:ext>
                </a:extLst>
              </p:cNvPr>
              <p:cNvSpPr/>
              <p:nvPr/>
            </p:nvSpPr>
            <p:spPr>
              <a:xfrm>
                <a:off x="4009726" y="3527601"/>
                <a:ext cx="937136" cy="380606"/>
              </a:xfrm>
              <a:custGeom>
                <a:avLst/>
                <a:gdLst/>
                <a:ahLst/>
                <a:cxnLst/>
                <a:rect l="l" t="t" r="r" b="b"/>
                <a:pathLst>
                  <a:path w="11176" h="4539" extrusionOk="0">
                    <a:moveTo>
                      <a:pt x="3958" y="0"/>
                    </a:moveTo>
                    <a:cubicBezTo>
                      <a:pt x="1768" y="0"/>
                      <a:pt x="1" y="1768"/>
                      <a:pt x="1" y="3957"/>
                    </a:cubicBezTo>
                    <a:cubicBezTo>
                      <a:pt x="1" y="4151"/>
                      <a:pt x="12" y="4345"/>
                      <a:pt x="46" y="4539"/>
                    </a:cubicBezTo>
                    <a:lnTo>
                      <a:pt x="11130" y="4539"/>
                    </a:lnTo>
                    <a:cubicBezTo>
                      <a:pt x="11164" y="4345"/>
                      <a:pt x="11176" y="4151"/>
                      <a:pt x="11176" y="3957"/>
                    </a:cubicBezTo>
                    <a:cubicBezTo>
                      <a:pt x="11176" y="1768"/>
                      <a:pt x="9397" y="0"/>
                      <a:pt x="7219" y="0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367;p37">
                <a:extLst>
                  <a:ext uri="{FF2B5EF4-FFF2-40B4-BE49-F238E27FC236}">
                    <a16:creationId xmlns:a16="http://schemas.microsoft.com/office/drawing/2014/main" id="{9C2289A2-E349-94D3-24F2-31550DD3E986}"/>
                  </a:ext>
                </a:extLst>
              </p:cNvPr>
              <p:cNvSpPr/>
              <p:nvPr/>
            </p:nvSpPr>
            <p:spPr>
              <a:xfrm>
                <a:off x="4038404" y="3936803"/>
                <a:ext cx="878858" cy="195125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2327" extrusionOk="0">
                    <a:moveTo>
                      <a:pt x="1" y="1"/>
                    </a:moveTo>
                    <a:cubicBezTo>
                      <a:pt x="639" y="1415"/>
                      <a:pt x="2053" y="2327"/>
                      <a:pt x="3616" y="2327"/>
                    </a:cubicBezTo>
                    <a:lnTo>
                      <a:pt x="6865" y="2327"/>
                    </a:lnTo>
                    <a:cubicBezTo>
                      <a:pt x="8428" y="2327"/>
                      <a:pt x="9842" y="1415"/>
                      <a:pt x="10480" y="1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368;p37">
                <a:extLst>
                  <a:ext uri="{FF2B5EF4-FFF2-40B4-BE49-F238E27FC236}">
                    <a16:creationId xmlns:a16="http://schemas.microsoft.com/office/drawing/2014/main" id="{2878E343-A8A3-7C3C-4C5B-E5CA98147344}"/>
                  </a:ext>
                </a:extLst>
              </p:cNvPr>
              <p:cNvSpPr/>
              <p:nvPr/>
            </p:nvSpPr>
            <p:spPr>
              <a:xfrm>
                <a:off x="4153198" y="3620342"/>
                <a:ext cx="185566" cy="254408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3034" extrusionOk="0">
                    <a:moveTo>
                      <a:pt x="1106" y="0"/>
                    </a:moveTo>
                    <a:cubicBezTo>
                      <a:pt x="502" y="0"/>
                      <a:pt x="0" y="673"/>
                      <a:pt x="0" y="1517"/>
                    </a:cubicBezTo>
                    <a:cubicBezTo>
                      <a:pt x="0" y="2349"/>
                      <a:pt x="502" y="3034"/>
                      <a:pt x="1106" y="3034"/>
                    </a:cubicBezTo>
                    <a:cubicBezTo>
                      <a:pt x="1722" y="3034"/>
                      <a:pt x="2212" y="2349"/>
                      <a:pt x="2212" y="1517"/>
                    </a:cubicBezTo>
                    <a:cubicBezTo>
                      <a:pt x="2212" y="673"/>
                      <a:pt x="1722" y="0"/>
                      <a:pt x="1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369;p37">
                <a:extLst>
                  <a:ext uri="{FF2B5EF4-FFF2-40B4-BE49-F238E27FC236}">
                    <a16:creationId xmlns:a16="http://schemas.microsoft.com/office/drawing/2014/main" id="{20F8677E-4201-8EFF-0EA3-92CFC8A228E6}"/>
                  </a:ext>
                </a:extLst>
              </p:cNvPr>
              <p:cNvSpPr/>
              <p:nvPr/>
            </p:nvSpPr>
            <p:spPr>
              <a:xfrm>
                <a:off x="4587306" y="3620342"/>
                <a:ext cx="185566" cy="254408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3034" extrusionOk="0">
                    <a:moveTo>
                      <a:pt x="1106" y="0"/>
                    </a:moveTo>
                    <a:cubicBezTo>
                      <a:pt x="490" y="0"/>
                      <a:pt x="0" y="673"/>
                      <a:pt x="0" y="1517"/>
                    </a:cubicBezTo>
                    <a:cubicBezTo>
                      <a:pt x="0" y="2349"/>
                      <a:pt x="490" y="3034"/>
                      <a:pt x="1106" y="3034"/>
                    </a:cubicBezTo>
                    <a:cubicBezTo>
                      <a:pt x="1711" y="3034"/>
                      <a:pt x="2212" y="2349"/>
                      <a:pt x="2212" y="1517"/>
                    </a:cubicBezTo>
                    <a:cubicBezTo>
                      <a:pt x="2212" y="673"/>
                      <a:pt x="1711" y="0"/>
                      <a:pt x="1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370;p37">
                <a:extLst>
                  <a:ext uri="{FF2B5EF4-FFF2-40B4-BE49-F238E27FC236}">
                    <a16:creationId xmlns:a16="http://schemas.microsoft.com/office/drawing/2014/main" id="{17AD2B83-5EB2-A4E9-2949-7D8E7B8F75A7}"/>
                  </a:ext>
                </a:extLst>
              </p:cNvPr>
              <p:cNvSpPr/>
              <p:nvPr/>
            </p:nvSpPr>
            <p:spPr>
              <a:xfrm>
                <a:off x="4042261" y="4134781"/>
                <a:ext cx="880703" cy="596694"/>
              </a:xfrm>
              <a:custGeom>
                <a:avLst/>
                <a:gdLst/>
                <a:ahLst/>
                <a:cxnLst/>
                <a:rect l="l" t="t" r="r" b="b"/>
                <a:pathLst>
                  <a:path w="10503" h="7116" extrusionOk="0">
                    <a:moveTo>
                      <a:pt x="2532" y="0"/>
                    </a:moveTo>
                    <a:cubicBezTo>
                      <a:pt x="1129" y="0"/>
                      <a:pt x="0" y="1129"/>
                      <a:pt x="0" y="2520"/>
                    </a:cubicBezTo>
                    <a:lnTo>
                      <a:pt x="0" y="4595"/>
                    </a:lnTo>
                    <a:cubicBezTo>
                      <a:pt x="0" y="5998"/>
                      <a:pt x="1129" y="7115"/>
                      <a:pt x="2532" y="7115"/>
                    </a:cubicBezTo>
                    <a:lnTo>
                      <a:pt x="7982" y="7115"/>
                    </a:lnTo>
                    <a:cubicBezTo>
                      <a:pt x="9374" y="7115"/>
                      <a:pt x="10502" y="5998"/>
                      <a:pt x="10502" y="4595"/>
                    </a:cubicBezTo>
                    <a:lnTo>
                      <a:pt x="10502" y="2520"/>
                    </a:lnTo>
                    <a:cubicBezTo>
                      <a:pt x="10502" y="1129"/>
                      <a:pt x="9374" y="0"/>
                      <a:pt x="7982" y="0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371;p37">
                <a:extLst>
                  <a:ext uri="{FF2B5EF4-FFF2-40B4-BE49-F238E27FC236}">
                    <a16:creationId xmlns:a16="http://schemas.microsoft.com/office/drawing/2014/main" id="{947A7231-BA11-AA07-6149-4BE344AB9662}"/>
                  </a:ext>
                </a:extLst>
              </p:cNvPr>
              <p:cNvSpPr/>
              <p:nvPr/>
            </p:nvSpPr>
            <p:spPr>
              <a:xfrm>
                <a:off x="4181876" y="4297288"/>
                <a:ext cx="573719" cy="434188"/>
              </a:xfrm>
              <a:custGeom>
                <a:avLst/>
                <a:gdLst/>
                <a:ahLst/>
                <a:cxnLst/>
                <a:rect l="l" t="t" r="r" b="b"/>
                <a:pathLst>
                  <a:path w="6842" h="5178" extrusionOk="0">
                    <a:moveTo>
                      <a:pt x="2429" y="1"/>
                    </a:moveTo>
                    <a:cubicBezTo>
                      <a:pt x="1084" y="1"/>
                      <a:pt x="0" y="1084"/>
                      <a:pt x="0" y="2429"/>
                    </a:cubicBezTo>
                    <a:lnTo>
                      <a:pt x="0" y="4915"/>
                    </a:lnTo>
                    <a:lnTo>
                      <a:pt x="0" y="5029"/>
                    </a:lnTo>
                    <a:cubicBezTo>
                      <a:pt x="274" y="5132"/>
                      <a:pt x="559" y="5177"/>
                      <a:pt x="856" y="5177"/>
                    </a:cubicBezTo>
                    <a:lnTo>
                      <a:pt x="6306" y="5177"/>
                    </a:lnTo>
                    <a:cubicBezTo>
                      <a:pt x="6489" y="5177"/>
                      <a:pt x="6660" y="5166"/>
                      <a:pt x="6831" y="5132"/>
                    </a:cubicBezTo>
                    <a:cubicBezTo>
                      <a:pt x="6831" y="5052"/>
                      <a:pt x="6842" y="4984"/>
                      <a:pt x="6842" y="4915"/>
                    </a:cubicBezTo>
                    <a:lnTo>
                      <a:pt x="6842" y="2418"/>
                    </a:lnTo>
                    <a:cubicBezTo>
                      <a:pt x="6842" y="1084"/>
                      <a:pt x="5759" y="1"/>
                      <a:pt x="4425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372;p37">
                <a:extLst>
                  <a:ext uri="{FF2B5EF4-FFF2-40B4-BE49-F238E27FC236}">
                    <a16:creationId xmlns:a16="http://schemas.microsoft.com/office/drawing/2014/main" id="{1D51929B-8068-955D-EC9E-964DD980E776}"/>
                  </a:ext>
                </a:extLst>
              </p:cNvPr>
              <p:cNvSpPr/>
              <p:nvPr/>
            </p:nvSpPr>
            <p:spPr>
              <a:xfrm>
                <a:off x="3655950" y="3908126"/>
                <a:ext cx="410290" cy="545125"/>
              </a:xfrm>
              <a:custGeom>
                <a:avLst/>
                <a:gdLst/>
                <a:ahLst/>
                <a:cxnLst/>
                <a:rect l="l" t="t" r="r" b="b"/>
                <a:pathLst>
                  <a:path w="4893" h="6501" extrusionOk="0">
                    <a:moveTo>
                      <a:pt x="1141" y="1"/>
                    </a:moveTo>
                    <a:lnTo>
                      <a:pt x="1141" y="1"/>
                    </a:lnTo>
                    <a:cubicBezTo>
                      <a:pt x="92" y="297"/>
                      <a:pt x="1" y="1745"/>
                      <a:pt x="993" y="2179"/>
                    </a:cubicBezTo>
                    <a:cubicBezTo>
                      <a:pt x="879" y="2224"/>
                      <a:pt x="788" y="2327"/>
                      <a:pt x="765" y="2452"/>
                    </a:cubicBezTo>
                    <a:lnTo>
                      <a:pt x="286" y="5189"/>
                    </a:lnTo>
                    <a:cubicBezTo>
                      <a:pt x="252" y="5383"/>
                      <a:pt x="377" y="5565"/>
                      <a:pt x="571" y="5599"/>
                    </a:cubicBezTo>
                    <a:lnTo>
                      <a:pt x="799" y="5634"/>
                    </a:lnTo>
                    <a:cubicBezTo>
                      <a:pt x="753" y="5702"/>
                      <a:pt x="719" y="5770"/>
                      <a:pt x="719" y="5850"/>
                    </a:cubicBezTo>
                    <a:lnTo>
                      <a:pt x="719" y="6147"/>
                    </a:lnTo>
                    <a:cubicBezTo>
                      <a:pt x="731" y="6341"/>
                      <a:pt x="879" y="6500"/>
                      <a:pt x="1084" y="6500"/>
                    </a:cubicBezTo>
                    <a:lnTo>
                      <a:pt x="4539" y="6477"/>
                    </a:lnTo>
                    <a:cubicBezTo>
                      <a:pt x="4733" y="6477"/>
                      <a:pt x="4893" y="6318"/>
                      <a:pt x="4893" y="6124"/>
                    </a:cubicBezTo>
                    <a:lnTo>
                      <a:pt x="4893" y="5839"/>
                    </a:lnTo>
                    <a:cubicBezTo>
                      <a:pt x="4893" y="5641"/>
                      <a:pt x="4744" y="5485"/>
                      <a:pt x="4548" y="5485"/>
                    </a:cubicBezTo>
                    <a:cubicBezTo>
                      <a:pt x="4541" y="5485"/>
                      <a:pt x="4535" y="5485"/>
                      <a:pt x="4528" y="5485"/>
                    </a:cubicBezTo>
                    <a:lnTo>
                      <a:pt x="1209" y="5508"/>
                    </a:lnTo>
                    <a:cubicBezTo>
                      <a:pt x="1232" y="5463"/>
                      <a:pt x="1255" y="5406"/>
                      <a:pt x="1266" y="5360"/>
                    </a:cubicBezTo>
                    <a:lnTo>
                      <a:pt x="1745" y="2623"/>
                    </a:lnTo>
                    <a:cubicBezTo>
                      <a:pt x="1768" y="2486"/>
                      <a:pt x="1711" y="2350"/>
                      <a:pt x="1609" y="2270"/>
                    </a:cubicBezTo>
                    <a:cubicBezTo>
                      <a:pt x="2680" y="2144"/>
                      <a:pt x="3011" y="753"/>
                      <a:pt x="2122" y="149"/>
                    </a:cubicBezTo>
                    <a:lnTo>
                      <a:pt x="2122" y="149"/>
                    </a:lnTo>
                    <a:lnTo>
                      <a:pt x="1894" y="1346"/>
                    </a:lnTo>
                    <a:lnTo>
                      <a:pt x="924" y="1164"/>
                    </a:lnTo>
                    <a:lnTo>
                      <a:pt x="114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373;p37">
                <a:extLst>
                  <a:ext uri="{FF2B5EF4-FFF2-40B4-BE49-F238E27FC236}">
                    <a16:creationId xmlns:a16="http://schemas.microsoft.com/office/drawing/2014/main" id="{88C4A05A-004D-B5C0-AFBE-7671A32AADCB}"/>
                  </a:ext>
                </a:extLst>
              </p:cNvPr>
              <p:cNvSpPr/>
              <p:nvPr/>
            </p:nvSpPr>
            <p:spPr>
              <a:xfrm>
                <a:off x="4872238" y="4224084"/>
                <a:ext cx="615813" cy="460183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5488" extrusionOk="0">
                    <a:moveTo>
                      <a:pt x="3615" y="1"/>
                    </a:moveTo>
                    <a:cubicBezTo>
                      <a:pt x="3570" y="1"/>
                      <a:pt x="3523" y="10"/>
                      <a:pt x="3478" y="30"/>
                    </a:cubicBezTo>
                    <a:lnTo>
                      <a:pt x="274" y="1341"/>
                    </a:lnTo>
                    <a:cubicBezTo>
                      <a:pt x="91" y="1410"/>
                      <a:pt x="0" y="1626"/>
                      <a:pt x="80" y="1809"/>
                    </a:cubicBezTo>
                    <a:lnTo>
                      <a:pt x="183" y="2071"/>
                    </a:lnTo>
                    <a:cubicBezTo>
                      <a:pt x="243" y="2208"/>
                      <a:pt x="374" y="2294"/>
                      <a:pt x="513" y="2294"/>
                    </a:cubicBezTo>
                    <a:cubicBezTo>
                      <a:pt x="558" y="2294"/>
                      <a:pt x="605" y="2285"/>
                      <a:pt x="650" y="2265"/>
                    </a:cubicBezTo>
                    <a:lnTo>
                      <a:pt x="3615" y="1056"/>
                    </a:lnTo>
                    <a:lnTo>
                      <a:pt x="3615" y="1056"/>
                    </a:lnTo>
                    <a:cubicBezTo>
                      <a:pt x="3603" y="1136"/>
                      <a:pt x="3615" y="1227"/>
                      <a:pt x="3660" y="1296"/>
                    </a:cubicBezTo>
                    <a:lnTo>
                      <a:pt x="4903" y="3405"/>
                    </a:lnTo>
                    <a:cubicBezTo>
                      <a:pt x="4972" y="3519"/>
                      <a:pt x="5097" y="3576"/>
                      <a:pt x="5223" y="3576"/>
                    </a:cubicBezTo>
                    <a:cubicBezTo>
                      <a:pt x="4579" y="4339"/>
                      <a:pt x="5145" y="5488"/>
                      <a:pt x="6113" y="5488"/>
                    </a:cubicBezTo>
                    <a:cubicBezTo>
                      <a:pt x="6157" y="5488"/>
                      <a:pt x="6203" y="5485"/>
                      <a:pt x="6249" y="5480"/>
                    </a:cubicBezTo>
                    <a:lnTo>
                      <a:pt x="5645" y="4431"/>
                    </a:lnTo>
                    <a:lnTo>
                      <a:pt x="6500" y="3941"/>
                    </a:lnTo>
                    <a:lnTo>
                      <a:pt x="7093" y="4967"/>
                    </a:lnTo>
                    <a:cubicBezTo>
                      <a:pt x="7332" y="4602"/>
                      <a:pt x="7344" y="4123"/>
                      <a:pt x="7127" y="3747"/>
                    </a:cubicBezTo>
                    <a:cubicBezTo>
                      <a:pt x="6921" y="3380"/>
                      <a:pt x="6532" y="3161"/>
                      <a:pt x="6121" y="3161"/>
                    </a:cubicBezTo>
                    <a:cubicBezTo>
                      <a:pt x="6008" y="3161"/>
                      <a:pt x="5894" y="3177"/>
                      <a:pt x="5781" y="3211"/>
                    </a:cubicBezTo>
                    <a:cubicBezTo>
                      <a:pt x="5827" y="3109"/>
                      <a:pt x="5816" y="2983"/>
                      <a:pt x="5759" y="2892"/>
                    </a:cubicBezTo>
                    <a:lnTo>
                      <a:pt x="4516" y="794"/>
                    </a:lnTo>
                    <a:cubicBezTo>
                      <a:pt x="4450" y="679"/>
                      <a:pt x="4331" y="617"/>
                      <a:pt x="4210" y="617"/>
                    </a:cubicBezTo>
                    <a:cubicBezTo>
                      <a:pt x="4163" y="617"/>
                      <a:pt x="4116" y="626"/>
                      <a:pt x="4071" y="646"/>
                    </a:cubicBezTo>
                    <a:cubicBezTo>
                      <a:pt x="4071" y="589"/>
                      <a:pt x="4071" y="543"/>
                      <a:pt x="4048" y="497"/>
                    </a:cubicBezTo>
                    <a:lnTo>
                      <a:pt x="3934" y="224"/>
                    </a:lnTo>
                    <a:cubicBezTo>
                      <a:pt x="3883" y="86"/>
                      <a:pt x="3754" y="1"/>
                      <a:pt x="36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374;p37">
                <a:extLst>
                  <a:ext uri="{FF2B5EF4-FFF2-40B4-BE49-F238E27FC236}">
                    <a16:creationId xmlns:a16="http://schemas.microsoft.com/office/drawing/2014/main" id="{E7361C61-18C1-15F5-48F7-1F2B169BAEBD}"/>
                  </a:ext>
                </a:extLst>
              </p:cNvPr>
              <p:cNvSpPr/>
              <p:nvPr/>
            </p:nvSpPr>
            <p:spPr>
              <a:xfrm>
                <a:off x="4182799" y="4547841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solidFill>
                <a:srgbClr val="75CFB5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375;p37">
                <a:extLst>
                  <a:ext uri="{FF2B5EF4-FFF2-40B4-BE49-F238E27FC236}">
                    <a16:creationId xmlns:a16="http://schemas.microsoft.com/office/drawing/2014/main" id="{27E3B92D-82A3-FDF4-3EBD-29B23DF8BB2C}"/>
                  </a:ext>
                </a:extLst>
              </p:cNvPr>
              <p:cNvSpPr/>
              <p:nvPr/>
            </p:nvSpPr>
            <p:spPr>
              <a:xfrm>
                <a:off x="4182799" y="4547841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fill="none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376;p37">
                <a:extLst>
                  <a:ext uri="{FF2B5EF4-FFF2-40B4-BE49-F238E27FC236}">
                    <a16:creationId xmlns:a16="http://schemas.microsoft.com/office/drawing/2014/main" id="{6680030D-0A04-77F2-1BFC-81BE247A1EBD}"/>
                  </a:ext>
                </a:extLst>
              </p:cNvPr>
              <p:cNvSpPr/>
              <p:nvPr/>
            </p:nvSpPr>
            <p:spPr>
              <a:xfrm>
                <a:off x="4182799" y="4588929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solidFill>
                <a:srgbClr val="75CFB5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377;p37">
                <a:extLst>
                  <a:ext uri="{FF2B5EF4-FFF2-40B4-BE49-F238E27FC236}">
                    <a16:creationId xmlns:a16="http://schemas.microsoft.com/office/drawing/2014/main" id="{896C39B1-9A44-7AF4-0602-7585112DA199}"/>
                  </a:ext>
                </a:extLst>
              </p:cNvPr>
              <p:cNvSpPr/>
              <p:nvPr/>
            </p:nvSpPr>
            <p:spPr>
              <a:xfrm>
                <a:off x="4182799" y="4588929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fill="none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378;p37">
                <a:extLst>
                  <a:ext uri="{FF2B5EF4-FFF2-40B4-BE49-F238E27FC236}">
                    <a16:creationId xmlns:a16="http://schemas.microsoft.com/office/drawing/2014/main" id="{6C239876-CEDB-6651-A9A1-2247E2621512}"/>
                  </a:ext>
                </a:extLst>
              </p:cNvPr>
              <p:cNvSpPr/>
              <p:nvPr/>
            </p:nvSpPr>
            <p:spPr>
              <a:xfrm>
                <a:off x="4216256" y="4484699"/>
                <a:ext cx="42178" cy="35973"/>
              </a:xfrm>
              <a:custGeom>
                <a:avLst/>
                <a:gdLst/>
                <a:ahLst/>
                <a:cxnLst/>
                <a:rect l="l" t="t" r="r" b="b"/>
                <a:pathLst>
                  <a:path w="503" h="429" extrusionOk="0">
                    <a:moveTo>
                      <a:pt x="286" y="1"/>
                    </a:moveTo>
                    <a:cubicBezTo>
                      <a:pt x="103" y="1"/>
                      <a:pt x="1" y="229"/>
                      <a:pt x="138" y="365"/>
                    </a:cubicBezTo>
                    <a:cubicBezTo>
                      <a:pt x="181" y="409"/>
                      <a:pt x="234" y="428"/>
                      <a:pt x="286" y="428"/>
                    </a:cubicBezTo>
                    <a:cubicBezTo>
                      <a:pt x="397" y="428"/>
                      <a:pt x="503" y="341"/>
                      <a:pt x="503" y="217"/>
                    </a:cubicBezTo>
                    <a:cubicBezTo>
                      <a:pt x="503" y="92"/>
                      <a:pt x="411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379;p37">
                <a:extLst>
                  <a:ext uri="{FF2B5EF4-FFF2-40B4-BE49-F238E27FC236}">
                    <a16:creationId xmlns:a16="http://schemas.microsoft.com/office/drawing/2014/main" id="{FB89F334-8732-AE5A-37C3-28DFFF09E15C}"/>
                  </a:ext>
                </a:extLst>
              </p:cNvPr>
              <p:cNvSpPr/>
              <p:nvPr/>
            </p:nvSpPr>
            <p:spPr>
              <a:xfrm>
                <a:off x="4673339" y="4484699"/>
                <a:ext cx="41172" cy="3597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9" extrusionOk="0">
                    <a:moveTo>
                      <a:pt x="285" y="1"/>
                    </a:moveTo>
                    <a:cubicBezTo>
                      <a:pt x="92" y="1"/>
                      <a:pt x="0" y="229"/>
                      <a:pt x="126" y="365"/>
                    </a:cubicBezTo>
                    <a:cubicBezTo>
                      <a:pt x="170" y="409"/>
                      <a:pt x="223" y="428"/>
                      <a:pt x="275" y="428"/>
                    </a:cubicBezTo>
                    <a:cubicBezTo>
                      <a:pt x="385" y="428"/>
                      <a:pt x="491" y="341"/>
                      <a:pt x="491" y="217"/>
                    </a:cubicBezTo>
                    <a:cubicBezTo>
                      <a:pt x="491" y="9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380;p37">
                <a:extLst>
                  <a:ext uri="{FF2B5EF4-FFF2-40B4-BE49-F238E27FC236}">
                    <a16:creationId xmlns:a16="http://schemas.microsoft.com/office/drawing/2014/main" id="{512C272C-3028-049D-D9B2-8BB5623A86F4}"/>
                  </a:ext>
                </a:extLst>
              </p:cNvPr>
              <p:cNvSpPr/>
              <p:nvPr/>
            </p:nvSpPr>
            <p:spPr>
              <a:xfrm>
                <a:off x="4071861" y="4342233"/>
                <a:ext cx="7798" cy="139698"/>
              </a:xfrm>
              <a:custGeom>
                <a:avLst/>
                <a:gdLst/>
                <a:ahLst/>
                <a:cxnLst/>
                <a:rect l="l" t="t" r="r" b="b"/>
                <a:pathLst>
                  <a:path w="93" h="1666" fill="none" extrusionOk="0">
                    <a:moveTo>
                      <a:pt x="92" y="1"/>
                    </a:moveTo>
                    <a:cubicBezTo>
                      <a:pt x="12" y="548"/>
                      <a:pt x="1" y="1107"/>
                      <a:pt x="69" y="1665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381;p37">
                <a:extLst>
                  <a:ext uri="{FF2B5EF4-FFF2-40B4-BE49-F238E27FC236}">
                    <a16:creationId xmlns:a16="http://schemas.microsoft.com/office/drawing/2014/main" id="{317E9DF1-B677-67C4-5883-61333C0FDF6E}"/>
                  </a:ext>
                </a:extLst>
              </p:cNvPr>
              <p:cNvSpPr/>
              <p:nvPr/>
            </p:nvSpPr>
            <p:spPr>
              <a:xfrm>
                <a:off x="4081504" y="4515306"/>
                <a:ext cx="22053" cy="66076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88" fill="none" extrusionOk="0">
                    <a:moveTo>
                      <a:pt x="0" y="0"/>
                    </a:moveTo>
                    <a:cubicBezTo>
                      <a:pt x="68" y="263"/>
                      <a:pt x="148" y="525"/>
                      <a:pt x="262" y="787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382;p37">
                <a:extLst>
                  <a:ext uri="{FF2B5EF4-FFF2-40B4-BE49-F238E27FC236}">
                    <a16:creationId xmlns:a16="http://schemas.microsoft.com/office/drawing/2014/main" id="{706179F0-55F8-440A-E895-279A6EC5799F}"/>
                  </a:ext>
                </a:extLst>
              </p:cNvPr>
              <p:cNvSpPr/>
              <p:nvPr/>
            </p:nvSpPr>
            <p:spPr>
              <a:xfrm>
                <a:off x="4611204" y="4350870"/>
                <a:ext cx="71778" cy="75551"/>
              </a:xfrm>
              <a:custGeom>
                <a:avLst/>
                <a:gdLst/>
                <a:ahLst/>
                <a:cxnLst/>
                <a:rect l="l" t="t" r="r" b="b"/>
                <a:pathLst>
                  <a:path w="856" h="901" fill="none" extrusionOk="0">
                    <a:moveTo>
                      <a:pt x="0" y="0"/>
                    </a:moveTo>
                    <a:cubicBezTo>
                      <a:pt x="365" y="205"/>
                      <a:pt x="662" y="513"/>
                      <a:pt x="855" y="901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383;p37">
                <a:extLst>
                  <a:ext uri="{FF2B5EF4-FFF2-40B4-BE49-F238E27FC236}">
                    <a16:creationId xmlns:a16="http://schemas.microsoft.com/office/drawing/2014/main" id="{FA235FF8-EC35-ED22-FCE2-8F4DF1944FD8}"/>
                  </a:ext>
                </a:extLst>
              </p:cNvPr>
              <p:cNvSpPr/>
              <p:nvPr/>
            </p:nvSpPr>
            <p:spPr>
              <a:xfrm>
                <a:off x="4047041" y="3670989"/>
                <a:ext cx="60290" cy="17793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2122" fill="none" extrusionOk="0">
                    <a:moveTo>
                      <a:pt x="719" y="1"/>
                    </a:moveTo>
                    <a:cubicBezTo>
                      <a:pt x="251" y="605"/>
                      <a:pt x="1" y="1346"/>
                      <a:pt x="12" y="2122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384;p37">
                <a:extLst>
                  <a:ext uri="{FF2B5EF4-FFF2-40B4-BE49-F238E27FC236}">
                    <a16:creationId xmlns:a16="http://schemas.microsoft.com/office/drawing/2014/main" id="{DAE318AC-D76C-15B3-FDFC-0515105E1F48}"/>
                  </a:ext>
                </a:extLst>
              </p:cNvPr>
              <p:cNvSpPr/>
              <p:nvPr/>
            </p:nvSpPr>
            <p:spPr>
              <a:xfrm>
                <a:off x="4674261" y="4018057"/>
                <a:ext cx="132068" cy="69933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834" fill="none" extrusionOk="0">
                    <a:moveTo>
                      <a:pt x="1" y="833"/>
                    </a:moveTo>
                    <a:cubicBezTo>
                      <a:pt x="582" y="662"/>
                      <a:pt x="1118" y="377"/>
                      <a:pt x="1574" y="1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385;p37">
                <a:extLst>
                  <a:ext uri="{FF2B5EF4-FFF2-40B4-BE49-F238E27FC236}">
                    <a16:creationId xmlns:a16="http://schemas.microsoft.com/office/drawing/2014/main" id="{C606D8FB-185C-ECEB-2AED-4CFD37B135C1}"/>
                  </a:ext>
                </a:extLst>
              </p:cNvPr>
              <p:cNvSpPr/>
              <p:nvPr/>
            </p:nvSpPr>
            <p:spPr>
              <a:xfrm>
                <a:off x="4829222" y="3972189"/>
                <a:ext cx="23982" cy="2683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20" fill="none" extrusionOk="0">
                    <a:moveTo>
                      <a:pt x="0" y="320"/>
                    </a:moveTo>
                    <a:lnTo>
                      <a:pt x="285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386;p37">
                <a:extLst>
                  <a:ext uri="{FF2B5EF4-FFF2-40B4-BE49-F238E27FC236}">
                    <a16:creationId xmlns:a16="http://schemas.microsoft.com/office/drawing/2014/main" id="{5CDB1014-9DC2-9DBB-762C-FABAE4EA80DD}"/>
                  </a:ext>
                </a:extLst>
              </p:cNvPr>
              <p:cNvSpPr/>
              <p:nvPr/>
            </p:nvSpPr>
            <p:spPr>
              <a:xfrm>
                <a:off x="4366437" y="3884228"/>
                <a:ext cx="102384" cy="84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" fill="none" extrusionOk="0">
                    <a:moveTo>
                      <a:pt x="0" y="1"/>
                    </a:moveTo>
                    <a:lnTo>
                      <a:pt x="1220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387;p37">
                <a:extLst>
                  <a:ext uri="{FF2B5EF4-FFF2-40B4-BE49-F238E27FC236}">
                    <a16:creationId xmlns:a16="http://schemas.microsoft.com/office/drawing/2014/main" id="{70D9C1A2-FABC-67CB-8E21-6C50A7F485AA}"/>
                  </a:ext>
                </a:extLst>
              </p:cNvPr>
              <p:cNvSpPr/>
              <p:nvPr/>
            </p:nvSpPr>
            <p:spPr>
              <a:xfrm>
                <a:off x="4501189" y="3884228"/>
                <a:ext cx="45029" cy="8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" fill="none" extrusionOk="0">
                    <a:moveTo>
                      <a:pt x="1" y="1"/>
                    </a:moveTo>
                    <a:lnTo>
                      <a:pt x="537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388;p37">
                <a:extLst>
                  <a:ext uri="{FF2B5EF4-FFF2-40B4-BE49-F238E27FC236}">
                    <a16:creationId xmlns:a16="http://schemas.microsoft.com/office/drawing/2014/main" id="{6966A523-5EC7-FF62-D4CC-66166C34307A}"/>
                  </a:ext>
                </a:extLst>
              </p:cNvPr>
              <p:cNvSpPr/>
              <p:nvPr/>
            </p:nvSpPr>
            <p:spPr>
              <a:xfrm>
                <a:off x="4907624" y="3802974"/>
                <a:ext cx="5786" cy="79408"/>
              </a:xfrm>
              <a:custGeom>
                <a:avLst/>
                <a:gdLst/>
                <a:ahLst/>
                <a:cxnLst/>
                <a:rect l="l" t="t" r="r" b="b"/>
                <a:pathLst>
                  <a:path w="69" h="947" fill="none" extrusionOk="0">
                    <a:moveTo>
                      <a:pt x="0" y="947"/>
                    </a:moveTo>
                    <a:cubicBezTo>
                      <a:pt x="57" y="627"/>
                      <a:pt x="68" y="308"/>
                      <a:pt x="46" y="0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389;p37">
                <a:extLst>
                  <a:ext uri="{FF2B5EF4-FFF2-40B4-BE49-F238E27FC236}">
                    <a16:creationId xmlns:a16="http://schemas.microsoft.com/office/drawing/2014/main" id="{A1E979F6-05DB-3FDE-EC07-533EE990E138}"/>
                  </a:ext>
                </a:extLst>
              </p:cNvPr>
              <p:cNvSpPr/>
              <p:nvPr/>
            </p:nvSpPr>
            <p:spPr>
              <a:xfrm>
                <a:off x="4847334" y="4431117"/>
                <a:ext cx="44106" cy="169382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020" fill="none" extrusionOk="0">
                    <a:moveTo>
                      <a:pt x="525" y="1"/>
                    </a:moveTo>
                    <a:cubicBezTo>
                      <a:pt x="480" y="708"/>
                      <a:pt x="423" y="1461"/>
                      <a:pt x="1" y="2019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390;p37">
                <a:extLst>
                  <a:ext uri="{FF2B5EF4-FFF2-40B4-BE49-F238E27FC236}">
                    <a16:creationId xmlns:a16="http://schemas.microsoft.com/office/drawing/2014/main" id="{6C219A09-EF26-463E-9820-1CAE7CAA3A64}"/>
                  </a:ext>
                </a:extLst>
              </p:cNvPr>
              <p:cNvSpPr/>
              <p:nvPr/>
            </p:nvSpPr>
            <p:spPr>
              <a:xfrm>
                <a:off x="4797609" y="4632868"/>
                <a:ext cx="2591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01" fill="none" extrusionOk="0">
                    <a:moveTo>
                      <a:pt x="309" y="1"/>
                    </a:moveTo>
                    <a:cubicBezTo>
                      <a:pt x="217" y="149"/>
                      <a:pt x="115" y="286"/>
                      <a:pt x="1" y="400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1" name="Google Shape;1391;p37">
              <a:extLst>
                <a:ext uri="{FF2B5EF4-FFF2-40B4-BE49-F238E27FC236}">
                  <a16:creationId xmlns:a16="http://schemas.microsoft.com/office/drawing/2014/main" id="{C49A9D41-EBE2-F758-2847-D8C06D7E9616}"/>
                </a:ext>
              </a:extLst>
            </p:cNvPr>
            <p:cNvCxnSpPr/>
            <p:nvPr/>
          </p:nvCxnSpPr>
          <p:spPr>
            <a:xfrm>
              <a:off x="3745800" y="4741650"/>
              <a:ext cx="16524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" name="Google Shape;1392;p37">
              <a:extLst>
                <a:ext uri="{FF2B5EF4-FFF2-40B4-BE49-F238E27FC236}">
                  <a16:creationId xmlns:a16="http://schemas.microsoft.com/office/drawing/2014/main" id="{201C89EB-A5D6-9B4F-5255-94F0025BA2C5}"/>
                </a:ext>
              </a:extLst>
            </p:cNvPr>
            <p:cNvCxnSpPr/>
            <p:nvPr/>
          </p:nvCxnSpPr>
          <p:spPr>
            <a:xfrm>
              <a:off x="3509350" y="4780000"/>
              <a:ext cx="510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8" name="Google Shape;1426;p37">
            <a:extLst>
              <a:ext uri="{FF2B5EF4-FFF2-40B4-BE49-F238E27FC236}">
                <a16:creationId xmlns:a16="http://schemas.microsoft.com/office/drawing/2014/main" id="{8D77F3BA-B187-F406-1B68-D821D50633C8}"/>
              </a:ext>
            </a:extLst>
          </p:cNvPr>
          <p:cNvSpPr/>
          <p:nvPr/>
        </p:nvSpPr>
        <p:spPr>
          <a:xfrm>
            <a:off x="1133299" y="6032180"/>
            <a:ext cx="108825" cy="109032"/>
          </a:xfrm>
          <a:custGeom>
            <a:avLst/>
            <a:gdLst/>
            <a:ahLst/>
            <a:cxnLst/>
            <a:rect l="l" t="t" r="r" b="b"/>
            <a:pathLst>
              <a:path w="525" h="526" fill="none" extrusionOk="0">
                <a:moveTo>
                  <a:pt x="525" y="263"/>
                </a:moveTo>
                <a:cubicBezTo>
                  <a:pt x="525" y="411"/>
                  <a:pt x="411" y="525"/>
                  <a:pt x="262" y="525"/>
                </a:cubicBezTo>
                <a:cubicBezTo>
                  <a:pt x="114" y="525"/>
                  <a:pt x="0" y="411"/>
                  <a:pt x="0" y="263"/>
                </a:cubicBezTo>
                <a:cubicBezTo>
                  <a:pt x="0" y="126"/>
                  <a:pt x="114" y="1"/>
                  <a:pt x="262" y="1"/>
                </a:cubicBezTo>
                <a:cubicBezTo>
                  <a:pt x="411" y="1"/>
                  <a:pt x="525" y="126"/>
                  <a:pt x="525" y="263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129" name="Picture 128">
            <a:extLst>
              <a:ext uri="{FF2B5EF4-FFF2-40B4-BE49-F238E27FC236}">
                <a16:creationId xmlns:a16="http://schemas.microsoft.com/office/drawing/2014/main" id="{D843B965-810A-49C1-FE39-CB667D80BE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5782" t="77655" r="45865" b="-1"/>
          <a:stretch/>
        </p:blipFill>
        <p:spPr>
          <a:xfrm>
            <a:off x="56145" y="160240"/>
            <a:ext cx="1018374" cy="925739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48A17C1F-38F4-F405-8A0E-7C35E20089E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l="55257" t="79460" r="-4390"/>
          <a:stretch/>
        </p:blipFill>
        <p:spPr>
          <a:xfrm>
            <a:off x="7997785" y="6130369"/>
            <a:ext cx="4484158" cy="632269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A6A0189A-B0F6-055A-5FD4-A2971A9821E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l="88622"/>
          <a:stretch/>
        </p:blipFill>
        <p:spPr>
          <a:xfrm>
            <a:off x="11355355" y="1281550"/>
            <a:ext cx="836645" cy="2551923"/>
          </a:xfrm>
          <a:prstGeom prst="rect">
            <a:avLst/>
          </a:prstGeom>
        </p:spPr>
      </p:pic>
      <p:grpSp>
        <p:nvGrpSpPr>
          <p:cNvPr id="132" name="Google Shape;445;p17">
            <a:extLst>
              <a:ext uri="{FF2B5EF4-FFF2-40B4-BE49-F238E27FC236}">
                <a16:creationId xmlns:a16="http://schemas.microsoft.com/office/drawing/2014/main" id="{CCF6B769-B381-90AA-F2CC-5BBE70E0DBEA}"/>
              </a:ext>
            </a:extLst>
          </p:cNvPr>
          <p:cNvGrpSpPr/>
          <p:nvPr/>
        </p:nvGrpSpPr>
        <p:grpSpPr>
          <a:xfrm>
            <a:off x="11060390" y="3209731"/>
            <a:ext cx="1133325" cy="3659189"/>
            <a:chOff x="8094800" y="3197527"/>
            <a:chExt cx="378192" cy="1572835"/>
          </a:xfrm>
        </p:grpSpPr>
        <p:sp>
          <p:nvSpPr>
            <p:cNvPr id="133" name="Google Shape;446;p17">
              <a:extLst>
                <a:ext uri="{FF2B5EF4-FFF2-40B4-BE49-F238E27FC236}">
                  <a16:creationId xmlns:a16="http://schemas.microsoft.com/office/drawing/2014/main" id="{CBF27D23-1A88-DB25-42A1-7F8A01CAFC94}"/>
                </a:ext>
              </a:extLst>
            </p:cNvPr>
            <p:cNvSpPr/>
            <p:nvPr/>
          </p:nvSpPr>
          <p:spPr>
            <a:xfrm>
              <a:off x="8096280" y="4713284"/>
              <a:ext cx="372878" cy="52943"/>
            </a:xfrm>
            <a:custGeom>
              <a:avLst/>
              <a:gdLst/>
              <a:ahLst/>
              <a:cxnLst/>
              <a:rect l="l" t="t" r="r" b="b"/>
              <a:pathLst>
                <a:path w="5543" h="787" extrusionOk="0">
                  <a:moveTo>
                    <a:pt x="1" y="0"/>
                  </a:moveTo>
                  <a:cubicBezTo>
                    <a:pt x="1" y="433"/>
                    <a:pt x="1244" y="787"/>
                    <a:pt x="2772" y="787"/>
                  </a:cubicBezTo>
                  <a:cubicBezTo>
                    <a:pt x="4300" y="787"/>
                    <a:pt x="5543" y="433"/>
                    <a:pt x="5543" y="0"/>
                  </a:cubicBezTo>
                  <a:close/>
                </a:path>
              </a:pathLst>
            </a:custGeom>
            <a:solidFill>
              <a:srgbClr val="333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4" name="Google Shape;447;p17">
              <a:extLst>
                <a:ext uri="{FF2B5EF4-FFF2-40B4-BE49-F238E27FC236}">
                  <a16:creationId xmlns:a16="http://schemas.microsoft.com/office/drawing/2014/main" id="{F48BBE12-3C63-D803-BC46-F470F84EF31A}"/>
                </a:ext>
              </a:extLst>
            </p:cNvPr>
            <p:cNvSpPr/>
            <p:nvPr/>
          </p:nvSpPr>
          <p:spPr>
            <a:xfrm>
              <a:off x="8098634" y="4041849"/>
              <a:ext cx="369783" cy="671514"/>
            </a:xfrm>
            <a:custGeom>
              <a:avLst/>
              <a:gdLst/>
              <a:ahLst/>
              <a:cxnLst/>
              <a:rect l="l" t="t" r="r" b="b"/>
              <a:pathLst>
                <a:path w="5497" h="9982" extrusionOk="0">
                  <a:moveTo>
                    <a:pt x="3017" y="1"/>
                  </a:moveTo>
                  <a:cubicBezTo>
                    <a:pt x="1639" y="1"/>
                    <a:pt x="170" y="279"/>
                    <a:pt x="0" y="722"/>
                  </a:cubicBezTo>
                  <a:lnTo>
                    <a:pt x="0" y="9981"/>
                  </a:lnTo>
                  <a:lnTo>
                    <a:pt x="5496" y="9981"/>
                  </a:lnTo>
                  <a:lnTo>
                    <a:pt x="5496" y="722"/>
                  </a:lnTo>
                  <a:cubicBezTo>
                    <a:pt x="5368" y="215"/>
                    <a:pt x="4228" y="1"/>
                    <a:pt x="3017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5" name="Google Shape;448;p17">
              <a:extLst>
                <a:ext uri="{FF2B5EF4-FFF2-40B4-BE49-F238E27FC236}">
                  <a16:creationId xmlns:a16="http://schemas.microsoft.com/office/drawing/2014/main" id="{924163DC-3702-CE4B-37B9-E2F69A685A5C}"/>
                </a:ext>
              </a:extLst>
            </p:cNvPr>
            <p:cNvSpPr/>
            <p:nvPr/>
          </p:nvSpPr>
          <p:spPr>
            <a:xfrm>
              <a:off x="8123188" y="4295933"/>
              <a:ext cx="320676" cy="428929"/>
            </a:xfrm>
            <a:custGeom>
              <a:avLst/>
              <a:gdLst/>
              <a:ahLst/>
              <a:cxnLst/>
              <a:rect l="l" t="t" r="r" b="b"/>
              <a:pathLst>
                <a:path w="4767" h="6376" extrusionOk="0">
                  <a:moveTo>
                    <a:pt x="0" y="1"/>
                  </a:moveTo>
                  <a:lnTo>
                    <a:pt x="0" y="5668"/>
                  </a:lnTo>
                  <a:cubicBezTo>
                    <a:pt x="57" y="6067"/>
                    <a:pt x="1095" y="6375"/>
                    <a:pt x="2372" y="6375"/>
                  </a:cubicBezTo>
                  <a:cubicBezTo>
                    <a:pt x="3649" y="6375"/>
                    <a:pt x="4698" y="6067"/>
                    <a:pt x="4755" y="5668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rgbClr val="BDD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" name="Google Shape;449;p17">
              <a:extLst>
                <a:ext uri="{FF2B5EF4-FFF2-40B4-BE49-F238E27FC236}">
                  <a16:creationId xmlns:a16="http://schemas.microsoft.com/office/drawing/2014/main" id="{687306F6-8EAC-DBD6-AFDC-B3299255BFE5}"/>
                </a:ext>
              </a:extLst>
            </p:cNvPr>
            <p:cNvSpPr/>
            <p:nvPr/>
          </p:nvSpPr>
          <p:spPr>
            <a:xfrm>
              <a:off x="8121641" y="4293646"/>
              <a:ext cx="325318" cy="433504"/>
            </a:xfrm>
            <a:custGeom>
              <a:avLst/>
              <a:gdLst/>
              <a:ahLst/>
              <a:cxnLst/>
              <a:rect l="l" t="t" r="r" b="b"/>
              <a:pathLst>
                <a:path w="4836" h="6444" extrusionOk="0">
                  <a:moveTo>
                    <a:pt x="4744" y="69"/>
                  </a:moveTo>
                  <a:lnTo>
                    <a:pt x="4744" y="5668"/>
                  </a:lnTo>
                  <a:lnTo>
                    <a:pt x="4744" y="5702"/>
                  </a:lnTo>
                  <a:cubicBezTo>
                    <a:pt x="4687" y="6067"/>
                    <a:pt x="3638" y="6375"/>
                    <a:pt x="2406" y="6375"/>
                  </a:cubicBezTo>
                  <a:cubicBezTo>
                    <a:pt x="1163" y="6375"/>
                    <a:pt x="114" y="6067"/>
                    <a:pt x="69" y="5702"/>
                  </a:cubicBezTo>
                  <a:lnTo>
                    <a:pt x="69" y="5691"/>
                  </a:lnTo>
                  <a:lnTo>
                    <a:pt x="57" y="69"/>
                  </a:lnTo>
                  <a:close/>
                  <a:moveTo>
                    <a:pt x="0" y="1"/>
                  </a:moveTo>
                  <a:lnTo>
                    <a:pt x="0" y="5702"/>
                  </a:lnTo>
                  <a:lnTo>
                    <a:pt x="0" y="5736"/>
                  </a:lnTo>
                  <a:cubicBezTo>
                    <a:pt x="103" y="6147"/>
                    <a:pt x="1129" y="6443"/>
                    <a:pt x="2406" y="6443"/>
                  </a:cubicBezTo>
                  <a:cubicBezTo>
                    <a:pt x="3695" y="6443"/>
                    <a:pt x="4710" y="6147"/>
                    <a:pt x="4824" y="5748"/>
                  </a:cubicBezTo>
                  <a:lnTo>
                    <a:pt x="4835" y="5748"/>
                  </a:lnTo>
                  <a:lnTo>
                    <a:pt x="48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" name="Google Shape;450;p17">
              <a:extLst>
                <a:ext uri="{FF2B5EF4-FFF2-40B4-BE49-F238E27FC236}">
                  <a16:creationId xmlns:a16="http://schemas.microsoft.com/office/drawing/2014/main" id="{DC1C1507-F98C-1EC6-1784-EEBD47CEB15A}"/>
                </a:ext>
              </a:extLst>
            </p:cNvPr>
            <p:cNvSpPr/>
            <p:nvPr/>
          </p:nvSpPr>
          <p:spPr>
            <a:xfrm>
              <a:off x="8274278" y="3357835"/>
              <a:ext cx="4642" cy="980429"/>
            </a:xfrm>
            <a:custGeom>
              <a:avLst/>
              <a:gdLst/>
              <a:ahLst/>
              <a:cxnLst/>
              <a:rect l="l" t="t" r="r" b="b"/>
              <a:pathLst>
                <a:path w="69" h="14574" extrusionOk="0">
                  <a:moveTo>
                    <a:pt x="0" y="0"/>
                  </a:moveTo>
                  <a:lnTo>
                    <a:pt x="0" y="14573"/>
                  </a:lnTo>
                  <a:lnTo>
                    <a:pt x="69" y="1457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" name="Google Shape;451;p17">
              <a:extLst>
                <a:ext uri="{FF2B5EF4-FFF2-40B4-BE49-F238E27FC236}">
                  <a16:creationId xmlns:a16="http://schemas.microsoft.com/office/drawing/2014/main" id="{5C08F799-471D-AF46-DD2B-C95AA85699C5}"/>
                </a:ext>
              </a:extLst>
            </p:cNvPr>
            <p:cNvSpPr/>
            <p:nvPr/>
          </p:nvSpPr>
          <p:spPr>
            <a:xfrm>
              <a:off x="8212120" y="3200554"/>
              <a:ext cx="128957" cy="205652"/>
            </a:xfrm>
            <a:custGeom>
              <a:avLst/>
              <a:gdLst/>
              <a:ahLst/>
              <a:cxnLst/>
              <a:rect l="l" t="t" r="r" b="b"/>
              <a:pathLst>
                <a:path w="1917" h="3057" extrusionOk="0">
                  <a:moveTo>
                    <a:pt x="959" y="1"/>
                  </a:moveTo>
                  <a:cubicBezTo>
                    <a:pt x="959" y="1"/>
                    <a:pt x="1" y="685"/>
                    <a:pt x="1" y="1529"/>
                  </a:cubicBezTo>
                  <a:cubicBezTo>
                    <a:pt x="1" y="2372"/>
                    <a:pt x="959" y="3057"/>
                    <a:pt x="959" y="3057"/>
                  </a:cubicBezTo>
                  <a:cubicBezTo>
                    <a:pt x="959" y="3057"/>
                    <a:pt x="1916" y="2372"/>
                    <a:pt x="1916" y="1529"/>
                  </a:cubicBezTo>
                  <a:cubicBezTo>
                    <a:pt x="1916" y="685"/>
                    <a:pt x="959" y="1"/>
                    <a:pt x="959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" name="Google Shape;452;p17">
              <a:extLst>
                <a:ext uri="{FF2B5EF4-FFF2-40B4-BE49-F238E27FC236}">
                  <a16:creationId xmlns:a16="http://schemas.microsoft.com/office/drawing/2014/main" id="{A695E903-A99C-99B8-23F4-3BA010CBA9CA}"/>
                </a:ext>
              </a:extLst>
            </p:cNvPr>
            <p:cNvSpPr/>
            <p:nvPr/>
          </p:nvSpPr>
          <p:spPr>
            <a:xfrm>
              <a:off x="8209833" y="3197527"/>
              <a:ext cx="134338" cy="210967"/>
            </a:xfrm>
            <a:custGeom>
              <a:avLst/>
              <a:gdLst/>
              <a:ahLst/>
              <a:cxnLst/>
              <a:rect l="l" t="t" r="r" b="b"/>
              <a:pathLst>
                <a:path w="1997" h="3136" extrusionOk="0">
                  <a:moveTo>
                    <a:pt x="993" y="80"/>
                  </a:moveTo>
                  <a:lnTo>
                    <a:pt x="993" y="91"/>
                  </a:lnTo>
                  <a:cubicBezTo>
                    <a:pt x="1141" y="194"/>
                    <a:pt x="1916" y="821"/>
                    <a:pt x="1916" y="1574"/>
                  </a:cubicBezTo>
                  <a:cubicBezTo>
                    <a:pt x="1916" y="2315"/>
                    <a:pt x="1141" y="2942"/>
                    <a:pt x="993" y="3056"/>
                  </a:cubicBezTo>
                  <a:cubicBezTo>
                    <a:pt x="856" y="2942"/>
                    <a:pt x="69" y="2315"/>
                    <a:pt x="69" y="1574"/>
                  </a:cubicBezTo>
                  <a:cubicBezTo>
                    <a:pt x="69" y="821"/>
                    <a:pt x="856" y="194"/>
                    <a:pt x="993" y="80"/>
                  </a:cubicBezTo>
                  <a:close/>
                  <a:moveTo>
                    <a:pt x="993" y="0"/>
                  </a:moveTo>
                  <a:lnTo>
                    <a:pt x="970" y="11"/>
                  </a:lnTo>
                  <a:cubicBezTo>
                    <a:pt x="936" y="46"/>
                    <a:pt x="1" y="718"/>
                    <a:pt x="1" y="1574"/>
                  </a:cubicBezTo>
                  <a:cubicBezTo>
                    <a:pt x="1" y="2417"/>
                    <a:pt x="936" y="3102"/>
                    <a:pt x="970" y="3124"/>
                  </a:cubicBezTo>
                  <a:lnTo>
                    <a:pt x="993" y="3136"/>
                  </a:lnTo>
                  <a:lnTo>
                    <a:pt x="1015" y="3124"/>
                  </a:lnTo>
                  <a:cubicBezTo>
                    <a:pt x="1061" y="3102"/>
                    <a:pt x="1996" y="2417"/>
                    <a:pt x="1996" y="1574"/>
                  </a:cubicBezTo>
                  <a:cubicBezTo>
                    <a:pt x="1996" y="718"/>
                    <a:pt x="1061" y="46"/>
                    <a:pt x="1015" y="11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" name="Google Shape;453;p17">
              <a:extLst>
                <a:ext uri="{FF2B5EF4-FFF2-40B4-BE49-F238E27FC236}">
                  <a16:creationId xmlns:a16="http://schemas.microsoft.com/office/drawing/2014/main" id="{250D16D8-5CE8-23BB-697B-D7AC482B80A3}"/>
                </a:ext>
              </a:extLst>
            </p:cNvPr>
            <p:cNvSpPr/>
            <p:nvPr/>
          </p:nvSpPr>
          <p:spPr>
            <a:xfrm>
              <a:off x="8099374" y="3373442"/>
              <a:ext cx="171875" cy="136361"/>
            </a:xfrm>
            <a:custGeom>
              <a:avLst/>
              <a:gdLst/>
              <a:ahLst/>
              <a:cxnLst/>
              <a:rect l="l" t="t" r="r" b="b"/>
              <a:pathLst>
                <a:path w="2555" h="2027" extrusionOk="0">
                  <a:moveTo>
                    <a:pt x="979" y="1"/>
                  </a:moveTo>
                  <a:cubicBezTo>
                    <a:pt x="462" y="1"/>
                    <a:pt x="1" y="179"/>
                    <a:pt x="1" y="179"/>
                  </a:cubicBezTo>
                  <a:cubicBezTo>
                    <a:pt x="1" y="179"/>
                    <a:pt x="46" y="1353"/>
                    <a:pt x="753" y="1809"/>
                  </a:cubicBezTo>
                  <a:cubicBezTo>
                    <a:pt x="1001" y="1973"/>
                    <a:pt x="1296" y="2026"/>
                    <a:pt x="1575" y="2026"/>
                  </a:cubicBezTo>
                  <a:cubicBezTo>
                    <a:pt x="2093" y="2026"/>
                    <a:pt x="2555" y="1844"/>
                    <a:pt x="2555" y="1844"/>
                  </a:cubicBezTo>
                  <a:cubicBezTo>
                    <a:pt x="2555" y="1844"/>
                    <a:pt x="2521" y="669"/>
                    <a:pt x="1802" y="213"/>
                  </a:cubicBezTo>
                  <a:cubicBezTo>
                    <a:pt x="1554" y="53"/>
                    <a:pt x="1258" y="1"/>
                    <a:pt x="979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" name="Google Shape;454;p17">
              <a:extLst>
                <a:ext uri="{FF2B5EF4-FFF2-40B4-BE49-F238E27FC236}">
                  <a16:creationId xmlns:a16="http://schemas.microsoft.com/office/drawing/2014/main" id="{235F4D62-D90F-9911-F284-569707CBB4AB}"/>
                </a:ext>
              </a:extLst>
            </p:cNvPr>
            <p:cNvSpPr/>
            <p:nvPr/>
          </p:nvSpPr>
          <p:spPr>
            <a:xfrm>
              <a:off x="8097087" y="3370482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031" y="73"/>
                  </a:moveTo>
                  <a:cubicBezTo>
                    <a:pt x="1302" y="73"/>
                    <a:pt x="1587" y="124"/>
                    <a:pt x="1825" y="280"/>
                  </a:cubicBezTo>
                  <a:cubicBezTo>
                    <a:pt x="2441" y="690"/>
                    <a:pt x="2543" y="1694"/>
                    <a:pt x="2555" y="1865"/>
                  </a:cubicBezTo>
                  <a:cubicBezTo>
                    <a:pt x="2455" y="1900"/>
                    <a:pt x="2048" y="2037"/>
                    <a:pt x="1604" y="2037"/>
                  </a:cubicBezTo>
                  <a:cubicBezTo>
                    <a:pt x="1332" y="2037"/>
                    <a:pt x="1048" y="1986"/>
                    <a:pt x="810" y="1831"/>
                  </a:cubicBezTo>
                  <a:cubicBezTo>
                    <a:pt x="183" y="1420"/>
                    <a:pt x="92" y="417"/>
                    <a:pt x="69" y="246"/>
                  </a:cubicBezTo>
                  <a:cubicBezTo>
                    <a:pt x="175" y="210"/>
                    <a:pt x="585" y="73"/>
                    <a:pt x="1031" y="73"/>
                  </a:cubicBezTo>
                  <a:close/>
                  <a:moveTo>
                    <a:pt x="1012" y="0"/>
                  </a:moveTo>
                  <a:cubicBezTo>
                    <a:pt x="503" y="0"/>
                    <a:pt x="52" y="174"/>
                    <a:pt x="23" y="189"/>
                  </a:cubicBezTo>
                  <a:lnTo>
                    <a:pt x="0" y="189"/>
                  </a:lnTo>
                  <a:lnTo>
                    <a:pt x="0" y="223"/>
                  </a:lnTo>
                  <a:cubicBezTo>
                    <a:pt x="0" y="268"/>
                    <a:pt x="57" y="1420"/>
                    <a:pt x="776" y="1888"/>
                  </a:cubicBezTo>
                  <a:cubicBezTo>
                    <a:pt x="1011" y="2026"/>
                    <a:pt x="1276" y="2105"/>
                    <a:pt x="1562" y="2105"/>
                  </a:cubicBezTo>
                  <a:cubicBezTo>
                    <a:pt x="1581" y="2105"/>
                    <a:pt x="1600" y="2105"/>
                    <a:pt x="1620" y="2104"/>
                  </a:cubicBezTo>
                  <a:cubicBezTo>
                    <a:pt x="1950" y="2104"/>
                    <a:pt x="2292" y="2036"/>
                    <a:pt x="2612" y="1922"/>
                  </a:cubicBezTo>
                  <a:lnTo>
                    <a:pt x="2634" y="1910"/>
                  </a:lnTo>
                  <a:lnTo>
                    <a:pt x="2634" y="1888"/>
                  </a:lnTo>
                  <a:cubicBezTo>
                    <a:pt x="2623" y="1842"/>
                    <a:pt x="2577" y="690"/>
                    <a:pt x="1859" y="223"/>
                  </a:cubicBezTo>
                  <a:cubicBezTo>
                    <a:pt x="1601" y="55"/>
                    <a:pt x="1297" y="0"/>
                    <a:pt x="10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" name="Google Shape;455;p17">
              <a:extLst>
                <a:ext uri="{FF2B5EF4-FFF2-40B4-BE49-F238E27FC236}">
                  <a16:creationId xmlns:a16="http://schemas.microsoft.com/office/drawing/2014/main" id="{D8A4A68C-1890-5EA6-4545-DACFE8F27FCE}"/>
                </a:ext>
              </a:extLst>
            </p:cNvPr>
            <p:cNvSpPr/>
            <p:nvPr/>
          </p:nvSpPr>
          <p:spPr>
            <a:xfrm>
              <a:off x="8099374" y="3530184"/>
              <a:ext cx="171875" cy="136832"/>
            </a:xfrm>
            <a:custGeom>
              <a:avLst/>
              <a:gdLst/>
              <a:ahLst/>
              <a:cxnLst/>
              <a:rect l="l" t="t" r="r" b="b"/>
              <a:pathLst>
                <a:path w="2555" h="2034" extrusionOk="0">
                  <a:moveTo>
                    <a:pt x="965" y="0"/>
                  </a:moveTo>
                  <a:cubicBezTo>
                    <a:pt x="454" y="0"/>
                    <a:pt x="1" y="175"/>
                    <a:pt x="1" y="175"/>
                  </a:cubicBezTo>
                  <a:cubicBezTo>
                    <a:pt x="1" y="175"/>
                    <a:pt x="46" y="1361"/>
                    <a:pt x="753" y="1817"/>
                  </a:cubicBezTo>
                  <a:cubicBezTo>
                    <a:pt x="1001" y="1981"/>
                    <a:pt x="1296" y="2034"/>
                    <a:pt x="1575" y="2034"/>
                  </a:cubicBezTo>
                  <a:cubicBezTo>
                    <a:pt x="2093" y="2034"/>
                    <a:pt x="2555" y="1851"/>
                    <a:pt x="2555" y="1851"/>
                  </a:cubicBezTo>
                  <a:cubicBezTo>
                    <a:pt x="2555" y="1851"/>
                    <a:pt x="2521" y="677"/>
                    <a:pt x="1802" y="221"/>
                  </a:cubicBezTo>
                  <a:cubicBezTo>
                    <a:pt x="1550" y="54"/>
                    <a:pt x="1249" y="0"/>
                    <a:pt x="965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" name="Google Shape;456;p17">
              <a:extLst>
                <a:ext uri="{FF2B5EF4-FFF2-40B4-BE49-F238E27FC236}">
                  <a16:creationId xmlns:a16="http://schemas.microsoft.com/office/drawing/2014/main" id="{D0A38DE7-3A3B-FB06-3EBE-32C8E8B73956}"/>
                </a:ext>
              </a:extLst>
            </p:cNvPr>
            <p:cNvSpPr/>
            <p:nvPr/>
          </p:nvSpPr>
          <p:spPr>
            <a:xfrm>
              <a:off x="8097087" y="3527695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031" y="74"/>
                  </a:moveTo>
                  <a:cubicBezTo>
                    <a:pt x="1302" y="74"/>
                    <a:pt x="1587" y="125"/>
                    <a:pt x="1825" y="280"/>
                  </a:cubicBezTo>
                  <a:cubicBezTo>
                    <a:pt x="2441" y="691"/>
                    <a:pt x="2543" y="1694"/>
                    <a:pt x="2555" y="1865"/>
                  </a:cubicBezTo>
                  <a:cubicBezTo>
                    <a:pt x="2456" y="1901"/>
                    <a:pt x="2050" y="2032"/>
                    <a:pt x="1607" y="2032"/>
                  </a:cubicBezTo>
                  <a:cubicBezTo>
                    <a:pt x="1335" y="2032"/>
                    <a:pt x="1048" y="1983"/>
                    <a:pt x="810" y="1831"/>
                  </a:cubicBezTo>
                  <a:cubicBezTo>
                    <a:pt x="183" y="1421"/>
                    <a:pt x="92" y="417"/>
                    <a:pt x="69" y="246"/>
                  </a:cubicBezTo>
                  <a:cubicBezTo>
                    <a:pt x="175" y="211"/>
                    <a:pt x="585" y="74"/>
                    <a:pt x="1031" y="74"/>
                  </a:cubicBezTo>
                  <a:close/>
                  <a:moveTo>
                    <a:pt x="1012" y="1"/>
                  </a:moveTo>
                  <a:cubicBezTo>
                    <a:pt x="503" y="1"/>
                    <a:pt x="52" y="174"/>
                    <a:pt x="23" y="189"/>
                  </a:cubicBezTo>
                  <a:lnTo>
                    <a:pt x="0" y="189"/>
                  </a:lnTo>
                  <a:lnTo>
                    <a:pt x="0" y="223"/>
                  </a:lnTo>
                  <a:cubicBezTo>
                    <a:pt x="0" y="269"/>
                    <a:pt x="57" y="1421"/>
                    <a:pt x="776" y="1888"/>
                  </a:cubicBezTo>
                  <a:cubicBezTo>
                    <a:pt x="1011" y="2027"/>
                    <a:pt x="1286" y="2106"/>
                    <a:pt x="1564" y="2106"/>
                  </a:cubicBezTo>
                  <a:cubicBezTo>
                    <a:pt x="1582" y="2106"/>
                    <a:pt x="1601" y="2106"/>
                    <a:pt x="1620" y="2105"/>
                  </a:cubicBezTo>
                  <a:cubicBezTo>
                    <a:pt x="1950" y="2105"/>
                    <a:pt x="2292" y="2036"/>
                    <a:pt x="2612" y="1922"/>
                  </a:cubicBezTo>
                  <a:lnTo>
                    <a:pt x="2634" y="1911"/>
                  </a:lnTo>
                  <a:lnTo>
                    <a:pt x="2634" y="1888"/>
                  </a:lnTo>
                  <a:cubicBezTo>
                    <a:pt x="2623" y="1843"/>
                    <a:pt x="2577" y="691"/>
                    <a:pt x="1859" y="223"/>
                  </a:cubicBezTo>
                  <a:cubicBezTo>
                    <a:pt x="1601" y="55"/>
                    <a:pt x="1297" y="1"/>
                    <a:pt x="10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" name="Google Shape;457;p17">
              <a:extLst>
                <a:ext uri="{FF2B5EF4-FFF2-40B4-BE49-F238E27FC236}">
                  <a16:creationId xmlns:a16="http://schemas.microsoft.com/office/drawing/2014/main" id="{8B016212-467A-7431-B69D-4A63411121ED}"/>
                </a:ext>
              </a:extLst>
            </p:cNvPr>
            <p:cNvSpPr/>
            <p:nvPr/>
          </p:nvSpPr>
          <p:spPr>
            <a:xfrm>
              <a:off x="8099374" y="3687666"/>
              <a:ext cx="171875" cy="136630"/>
            </a:xfrm>
            <a:custGeom>
              <a:avLst/>
              <a:gdLst/>
              <a:ahLst/>
              <a:cxnLst/>
              <a:rect l="l" t="t" r="r" b="b"/>
              <a:pathLst>
                <a:path w="2555" h="2031" extrusionOk="0">
                  <a:moveTo>
                    <a:pt x="980" y="0"/>
                  </a:moveTo>
                  <a:cubicBezTo>
                    <a:pt x="462" y="0"/>
                    <a:pt x="1" y="183"/>
                    <a:pt x="1" y="183"/>
                  </a:cubicBezTo>
                  <a:cubicBezTo>
                    <a:pt x="1" y="183"/>
                    <a:pt x="46" y="1357"/>
                    <a:pt x="753" y="1814"/>
                  </a:cubicBezTo>
                  <a:cubicBezTo>
                    <a:pt x="1001" y="1977"/>
                    <a:pt x="1296" y="2031"/>
                    <a:pt x="1575" y="2031"/>
                  </a:cubicBezTo>
                  <a:cubicBezTo>
                    <a:pt x="2093" y="2031"/>
                    <a:pt x="2555" y="1848"/>
                    <a:pt x="2555" y="1848"/>
                  </a:cubicBezTo>
                  <a:cubicBezTo>
                    <a:pt x="2555" y="1848"/>
                    <a:pt x="2521" y="673"/>
                    <a:pt x="1802" y="217"/>
                  </a:cubicBezTo>
                  <a:cubicBezTo>
                    <a:pt x="1554" y="53"/>
                    <a:pt x="1259" y="0"/>
                    <a:pt x="980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458;p17">
              <a:extLst>
                <a:ext uri="{FF2B5EF4-FFF2-40B4-BE49-F238E27FC236}">
                  <a16:creationId xmlns:a16="http://schemas.microsoft.com/office/drawing/2014/main" id="{23C2F765-BFF6-C738-3764-705367047205}"/>
                </a:ext>
              </a:extLst>
            </p:cNvPr>
            <p:cNvSpPr/>
            <p:nvPr/>
          </p:nvSpPr>
          <p:spPr>
            <a:xfrm>
              <a:off x="8097087" y="368490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019" y="72"/>
                  </a:moveTo>
                  <a:cubicBezTo>
                    <a:pt x="1294" y="72"/>
                    <a:pt x="1584" y="123"/>
                    <a:pt x="1825" y="281"/>
                  </a:cubicBezTo>
                  <a:cubicBezTo>
                    <a:pt x="2441" y="691"/>
                    <a:pt x="2543" y="1695"/>
                    <a:pt x="2555" y="1866"/>
                  </a:cubicBezTo>
                  <a:cubicBezTo>
                    <a:pt x="2457" y="1901"/>
                    <a:pt x="2058" y="2030"/>
                    <a:pt x="1620" y="2030"/>
                  </a:cubicBezTo>
                  <a:cubicBezTo>
                    <a:pt x="1344" y="2030"/>
                    <a:pt x="1052" y="1979"/>
                    <a:pt x="810" y="1820"/>
                  </a:cubicBezTo>
                  <a:cubicBezTo>
                    <a:pt x="194" y="1417"/>
                    <a:pt x="95" y="454"/>
                    <a:pt x="70" y="246"/>
                  </a:cubicBezTo>
                  <a:lnTo>
                    <a:pt x="70" y="246"/>
                  </a:lnTo>
                  <a:cubicBezTo>
                    <a:pt x="178" y="203"/>
                    <a:pt x="580" y="72"/>
                    <a:pt x="1019" y="72"/>
                  </a:cubicBezTo>
                  <a:close/>
                  <a:moveTo>
                    <a:pt x="1008" y="1"/>
                  </a:moveTo>
                  <a:cubicBezTo>
                    <a:pt x="500" y="1"/>
                    <a:pt x="52" y="171"/>
                    <a:pt x="23" y="178"/>
                  </a:cubicBezTo>
                  <a:lnTo>
                    <a:pt x="0" y="190"/>
                  </a:lnTo>
                  <a:lnTo>
                    <a:pt x="0" y="212"/>
                  </a:lnTo>
                  <a:cubicBezTo>
                    <a:pt x="0" y="270"/>
                    <a:pt x="57" y="1421"/>
                    <a:pt x="776" y="1889"/>
                  </a:cubicBezTo>
                  <a:cubicBezTo>
                    <a:pt x="1011" y="2028"/>
                    <a:pt x="1276" y="2106"/>
                    <a:pt x="1562" y="2106"/>
                  </a:cubicBezTo>
                  <a:cubicBezTo>
                    <a:pt x="1581" y="2106"/>
                    <a:pt x="1600" y="2106"/>
                    <a:pt x="1620" y="2105"/>
                  </a:cubicBezTo>
                  <a:cubicBezTo>
                    <a:pt x="1950" y="2105"/>
                    <a:pt x="2292" y="2037"/>
                    <a:pt x="2612" y="1923"/>
                  </a:cubicBezTo>
                  <a:lnTo>
                    <a:pt x="2634" y="1912"/>
                  </a:lnTo>
                  <a:lnTo>
                    <a:pt x="2634" y="1889"/>
                  </a:lnTo>
                  <a:cubicBezTo>
                    <a:pt x="2623" y="1843"/>
                    <a:pt x="2577" y="691"/>
                    <a:pt x="1859" y="224"/>
                  </a:cubicBezTo>
                  <a:cubicBezTo>
                    <a:pt x="1600" y="55"/>
                    <a:pt x="1294" y="1"/>
                    <a:pt x="1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459;p17">
              <a:extLst>
                <a:ext uri="{FF2B5EF4-FFF2-40B4-BE49-F238E27FC236}">
                  <a16:creationId xmlns:a16="http://schemas.microsoft.com/office/drawing/2014/main" id="{59A86596-CBE6-5D67-06E8-9079DB084434}"/>
                </a:ext>
              </a:extLst>
            </p:cNvPr>
            <p:cNvSpPr/>
            <p:nvPr/>
          </p:nvSpPr>
          <p:spPr>
            <a:xfrm>
              <a:off x="8099374" y="3844475"/>
              <a:ext cx="171875" cy="136765"/>
            </a:xfrm>
            <a:custGeom>
              <a:avLst/>
              <a:gdLst/>
              <a:ahLst/>
              <a:cxnLst/>
              <a:rect l="l" t="t" r="r" b="b"/>
              <a:pathLst>
                <a:path w="2555" h="2033" extrusionOk="0">
                  <a:moveTo>
                    <a:pt x="979" y="0"/>
                  </a:moveTo>
                  <a:cubicBezTo>
                    <a:pt x="462" y="0"/>
                    <a:pt x="1" y="178"/>
                    <a:pt x="1" y="178"/>
                  </a:cubicBezTo>
                  <a:cubicBezTo>
                    <a:pt x="1" y="178"/>
                    <a:pt x="46" y="1353"/>
                    <a:pt x="753" y="1820"/>
                  </a:cubicBezTo>
                  <a:cubicBezTo>
                    <a:pt x="1001" y="1980"/>
                    <a:pt x="1297" y="2032"/>
                    <a:pt x="1577" y="2032"/>
                  </a:cubicBezTo>
                  <a:cubicBezTo>
                    <a:pt x="2094" y="2032"/>
                    <a:pt x="2555" y="1854"/>
                    <a:pt x="2555" y="1854"/>
                  </a:cubicBezTo>
                  <a:cubicBezTo>
                    <a:pt x="2555" y="1854"/>
                    <a:pt x="2521" y="680"/>
                    <a:pt x="1802" y="212"/>
                  </a:cubicBezTo>
                  <a:cubicBezTo>
                    <a:pt x="1554" y="52"/>
                    <a:pt x="1258" y="0"/>
                    <a:pt x="97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460;p17">
              <a:extLst>
                <a:ext uri="{FF2B5EF4-FFF2-40B4-BE49-F238E27FC236}">
                  <a16:creationId xmlns:a16="http://schemas.microsoft.com/office/drawing/2014/main" id="{BDAE44FC-46A5-0B3E-93D7-748FEA2848F7}"/>
                </a:ext>
              </a:extLst>
            </p:cNvPr>
            <p:cNvSpPr/>
            <p:nvPr/>
          </p:nvSpPr>
          <p:spPr>
            <a:xfrm>
              <a:off x="8097087" y="384218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014" y="70"/>
                  </a:moveTo>
                  <a:cubicBezTo>
                    <a:pt x="1291" y="70"/>
                    <a:pt x="1582" y="122"/>
                    <a:pt x="1825" y="280"/>
                  </a:cubicBezTo>
                  <a:cubicBezTo>
                    <a:pt x="2441" y="691"/>
                    <a:pt x="2543" y="1694"/>
                    <a:pt x="2555" y="1865"/>
                  </a:cubicBezTo>
                  <a:cubicBezTo>
                    <a:pt x="2457" y="1900"/>
                    <a:pt x="2058" y="2030"/>
                    <a:pt x="1620" y="2030"/>
                  </a:cubicBezTo>
                  <a:cubicBezTo>
                    <a:pt x="1344" y="2030"/>
                    <a:pt x="1052" y="1979"/>
                    <a:pt x="810" y="1820"/>
                  </a:cubicBezTo>
                  <a:cubicBezTo>
                    <a:pt x="183" y="1409"/>
                    <a:pt x="92" y="417"/>
                    <a:pt x="69" y="235"/>
                  </a:cubicBezTo>
                  <a:cubicBezTo>
                    <a:pt x="174" y="200"/>
                    <a:pt x="575" y="70"/>
                    <a:pt x="1014" y="70"/>
                  </a:cubicBezTo>
                  <a:close/>
                  <a:moveTo>
                    <a:pt x="1012" y="1"/>
                  </a:moveTo>
                  <a:cubicBezTo>
                    <a:pt x="503" y="1"/>
                    <a:pt x="52" y="175"/>
                    <a:pt x="23" y="189"/>
                  </a:cubicBezTo>
                  <a:lnTo>
                    <a:pt x="0" y="201"/>
                  </a:lnTo>
                  <a:lnTo>
                    <a:pt x="0" y="212"/>
                  </a:lnTo>
                  <a:cubicBezTo>
                    <a:pt x="0" y="269"/>
                    <a:pt x="57" y="1421"/>
                    <a:pt x="776" y="1888"/>
                  </a:cubicBezTo>
                  <a:cubicBezTo>
                    <a:pt x="1011" y="2027"/>
                    <a:pt x="1286" y="2106"/>
                    <a:pt x="1564" y="2106"/>
                  </a:cubicBezTo>
                  <a:cubicBezTo>
                    <a:pt x="1582" y="2106"/>
                    <a:pt x="1601" y="2106"/>
                    <a:pt x="1620" y="2105"/>
                  </a:cubicBezTo>
                  <a:cubicBezTo>
                    <a:pt x="1950" y="2105"/>
                    <a:pt x="2292" y="2037"/>
                    <a:pt x="2612" y="1923"/>
                  </a:cubicBezTo>
                  <a:lnTo>
                    <a:pt x="2634" y="1911"/>
                  </a:lnTo>
                  <a:lnTo>
                    <a:pt x="2634" y="1888"/>
                  </a:lnTo>
                  <a:cubicBezTo>
                    <a:pt x="2623" y="1843"/>
                    <a:pt x="2577" y="691"/>
                    <a:pt x="1859" y="223"/>
                  </a:cubicBezTo>
                  <a:cubicBezTo>
                    <a:pt x="1601" y="56"/>
                    <a:pt x="1297" y="1"/>
                    <a:pt x="10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" name="Google Shape;461;p17">
              <a:extLst>
                <a:ext uri="{FF2B5EF4-FFF2-40B4-BE49-F238E27FC236}">
                  <a16:creationId xmlns:a16="http://schemas.microsoft.com/office/drawing/2014/main" id="{47D2BE8D-C80C-8571-F884-D46DE09D4308}"/>
                </a:ext>
              </a:extLst>
            </p:cNvPr>
            <p:cNvSpPr/>
            <p:nvPr/>
          </p:nvSpPr>
          <p:spPr>
            <a:xfrm>
              <a:off x="8281207" y="3373442"/>
              <a:ext cx="171875" cy="136361"/>
            </a:xfrm>
            <a:custGeom>
              <a:avLst/>
              <a:gdLst/>
              <a:ahLst/>
              <a:cxnLst/>
              <a:rect l="l" t="t" r="r" b="b"/>
              <a:pathLst>
                <a:path w="2555" h="2027" extrusionOk="0">
                  <a:moveTo>
                    <a:pt x="1576" y="1"/>
                  </a:moveTo>
                  <a:cubicBezTo>
                    <a:pt x="1296" y="1"/>
                    <a:pt x="1001" y="53"/>
                    <a:pt x="753" y="213"/>
                  </a:cubicBezTo>
                  <a:cubicBezTo>
                    <a:pt x="34" y="669"/>
                    <a:pt x="0" y="1844"/>
                    <a:pt x="0" y="1844"/>
                  </a:cubicBezTo>
                  <a:cubicBezTo>
                    <a:pt x="0" y="1844"/>
                    <a:pt x="462" y="2026"/>
                    <a:pt x="979" y="2026"/>
                  </a:cubicBezTo>
                  <a:cubicBezTo>
                    <a:pt x="1259" y="2026"/>
                    <a:pt x="1554" y="1973"/>
                    <a:pt x="1802" y="1809"/>
                  </a:cubicBezTo>
                  <a:cubicBezTo>
                    <a:pt x="2509" y="1353"/>
                    <a:pt x="2554" y="179"/>
                    <a:pt x="2554" y="179"/>
                  </a:cubicBezTo>
                  <a:cubicBezTo>
                    <a:pt x="2554" y="179"/>
                    <a:pt x="2093" y="1"/>
                    <a:pt x="1576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" name="Google Shape;462;p17">
              <a:extLst>
                <a:ext uri="{FF2B5EF4-FFF2-40B4-BE49-F238E27FC236}">
                  <a16:creationId xmlns:a16="http://schemas.microsoft.com/office/drawing/2014/main" id="{D231B259-430C-44E4-E742-3C8FCCC4248C}"/>
                </a:ext>
              </a:extLst>
            </p:cNvPr>
            <p:cNvSpPr/>
            <p:nvPr/>
          </p:nvSpPr>
          <p:spPr>
            <a:xfrm>
              <a:off x="8278112" y="3370482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607" y="73"/>
                  </a:moveTo>
                  <a:cubicBezTo>
                    <a:pt x="2050" y="73"/>
                    <a:pt x="2460" y="210"/>
                    <a:pt x="2566" y="246"/>
                  </a:cubicBezTo>
                  <a:cubicBezTo>
                    <a:pt x="2555" y="417"/>
                    <a:pt x="2452" y="1420"/>
                    <a:pt x="1825" y="1831"/>
                  </a:cubicBezTo>
                  <a:cubicBezTo>
                    <a:pt x="1587" y="1986"/>
                    <a:pt x="1302" y="2037"/>
                    <a:pt x="1031" y="2037"/>
                  </a:cubicBezTo>
                  <a:cubicBezTo>
                    <a:pt x="587" y="2037"/>
                    <a:pt x="179" y="1900"/>
                    <a:pt x="80" y="1865"/>
                  </a:cubicBezTo>
                  <a:cubicBezTo>
                    <a:pt x="92" y="1694"/>
                    <a:pt x="194" y="690"/>
                    <a:pt x="821" y="280"/>
                  </a:cubicBezTo>
                  <a:cubicBezTo>
                    <a:pt x="1055" y="124"/>
                    <a:pt x="1337" y="73"/>
                    <a:pt x="1607" y="73"/>
                  </a:cubicBezTo>
                  <a:close/>
                  <a:moveTo>
                    <a:pt x="1612" y="0"/>
                  </a:moveTo>
                  <a:cubicBezTo>
                    <a:pt x="1326" y="0"/>
                    <a:pt x="1023" y="55"/>
                    <a:pt x="764" y="223"/>
                  </a:cubicBezTo>
                  <a:cubicBezTo>
                    <a:pt x="57" y="690"/>
                    <a:pt x="0" y="1842"/>
                    <a:pt x="0" y="1888"/>
                  </a:cubicBezTo>
                  <a:lnTo>
                    <a:pt x="0" y="1910"/>
                  </a:lnTo>
                  <a:lnTo>
                    <a:pt x="23" y="1922"/>
                  </a:lnTo>
                  <a:cubicBezTo>
                    <a:pt x="343" y="2036"/>
                    <a:pt x="685" y="2104"/>
                    <a:pt x="1027" y="2104"/>
                  </a:cubicBezTo>
                  <a:cubicBezTo>
                    <a:pt x="1045" y="2105"/>
                    <a:pt x="1063" y="2105"/>
                    <a:pt x="1081" y="2105"/>
                  </a:cubicBezTo>
                  <a:cubicBezTo>
                    <a:pt x="1349" y="2105"/>
                    <a:pt x="1624" y="2026"/>
                    <a:pt x="1859" y="1888"/>
                  </a:cubicBezTo>
                  <a:cubicBezTo>
                    <a:pt x="2577" y="1420"/>
                    <a:pt x="2634" y="268"/>
                    <a:pt x="2634" y="223"/>
                  </a:cubicBezTo>
                  <a:lnTo>
                    <a:pt x="2634" y="189"/>
                  </a:lnTo>
                  <a:lnTo>
                    <a:pt x="2600" y="189"/>
                  </a:lnTo>
                  <a:cubicBezTo>
                    <a:pt x="2571" y="174"/>
                    <a:pt x="2121" y="0"/>
                    <a:pt x="16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0" name="Google Shape;463;p17">
              <a:extLst>
                <a:ext uri="{FF2B5EF4-FFF2-40B4-BE49-F238E27FC236}">
                  <a16:creationId xmlns:a16="http://schemas.microsoft.com/office/drawing/2014/main" id="{6C2934D7-C744-E5B3-8BCB-767DCCC94227}"/>
                </a:ext>
              </a:extLst>
            </p:cNvPr>
            <p:cNvSpPr/>
            <p:nvPr/>
          </p:nvSpPr>
          <p:spPr>
            <a:xfrm>
              <a:off x="8281207" y="3530184"/>
              <a:ext cx="171875" cy="136832"/>
            </a:xfrm>
            <a:custGeom>
              <a:avLst/>
              <a:gdLst/>
              <a:ahLst/>
              <a:cxnLst/>
              <a:rect l="l" t="t" r="r" b="b"/>
              <a:pathLst>
                <a:path w="2555" h="2034" extrusionOk="0">
                  <a:moveTo>
                    <a:pt x="1589" y="0"/>
                  </a:moveTo>
                  <a:cubicBezTo>
                    <a:pt x="1306" y="0"/>
                    <a:pt x="1005" y="54"/>
                    <a:pt x="753" y="221"/>
                  </a:cubicBezTo>
                  <a:cubicBezTo>
                    <a:pt x="34" y="677"/>
                    <a:pt x="0" y="1851"/>
                    <a:pt x="0" y="1851"/>
                  </a:cubicBezTo>
                  <a:cubicBezTo>
                    <a:pt x="0" y="1851"/>
                    <a:pt x="462" y="2034"/>
                    <a:pt x="979" y="2034"/>
                  </a:cubicBezTo>
                  <a:cubicBezTo>
                    <a:pt x="1259" y="2034"/>
                    <a:pt x="1554" y="1981"/>
                    <a:pt x="1802" y="1817"/>
                  </a:cubicBezTo>
                  <a:cubicBezTo>
                    <a:pt x="2509" y="1361"/>
                    <a:pt x="2554" y="175"/>
                    <a:pt x="2554" y="175"/>
                  </a:cubicBezTo>
                  <a:cubicBezTo>
                    <a:pt x="2554" y="175"/>
                    <a:pt x="2101" y="0"/>
                    <a:pt x="158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1" name="Google Shape;464;p17">
              <a:extLst>
                <a:ext uri="{FF2B5EF4-FFF2-40B4-BE49-F238E27FC236}">
                  <a16:creationId xmlns:a16="http://schemas.microsoft.com/office/drawing/2014/main" id="{63AFA710-9508-774C-1D37-4B8032089A1D}"/>
                </a:ext>
              </a:extLst>
            </p:cNvPr>
            <p:cNvSpPr/>
            <p:nvPr/>
          </p:nvSpPr>
          <p:spPr>
            <a:xfrm>
              <a:off x="8278112" y="3527695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607" y="74"/>
                  </a:moveTo>
                  <a:cubicBezTo>
                    <a:pt x="2050" y="74"/>
                    <a:pt x="2460" y="211"/>
                    <a:pt x="2566" y="246"/>
                  </a:cubicBezTo>
                  <a:cubicBezTo>
                    <a:pt x="2555" y="417"/>
                    <a:pt x="2452" y="1421"/>
                    <a:pt x="1825" y="1831"/>
                  </a:cubicBezTo>
                  <a:cubicBezTo>
                    <a:pt x="1586" y="1983"/>
                    <a:pt x="1300" y="2032"/>
                    <a:pt x="1028" y="2032"/>
                  </a:cubicBezTo>
                  <a:cubicBezTo>
                    <a:pt x="585" y="2032"/>
                    <a:pt x="179" y="1901"/>
                    <a:pt x="80" y="1865"/>
                  </a:cubicBezTo>
                  <a:cubicBezTo>
                    <a:pt x="92" y="1694"/>
                    <a:pt x="194" y="691"/>
                    <a:pt x="821" y="280"/>
                  </a:cubicBezTo>
                  <a:cubicBezTo>
                    <a:pt x="1055" y="125"/>
                    <a:pt x="1337" y="74"/>
                    <a:pt x="1607" y="74"/>
                  </a:cubicBezTo>
                  <a:close/>
                  <a:moveTo>
                    <a:pt x="1612" y="1"/>
                  </a:moveTo>
                  <a:cubicBezTo>
                    <a:pt x="1326" y="1"/>
                    <a:pt x="1023" y="55"/>
                    <a:pt x="764" y="223"/>
                  </a:cubicBezTo>
                  <a:cubicBezTo>
                    <a:pt x="57" y="691"/>
                    <a:pt x="0" y="1843"/>
                    <a:pt x="0" y="1888"/>
                  </a:cubicBezTo>
                  <a:lnTo>
                    <a:pt x="0" y="1911"/>
                  </a:lnTo>
                  <a:lnTo>
                    <a:pt x="23" y="1922"/>
                  </a:lnTo>
                  <a:cubicBezTo>
                    <a:pt x="343" y="2036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7"/>
                    <a:pt x="1859" y="1888"/>
                  </a:cubicBezTo>
                  <a:cubicBezTo>
                    <a:pt x="2577" y="1421"/>
                    <a:pt x="2634" y="269"/>
                    <a:pt x="2634" y="223"/>
                  </a:cubicBezTo>
                  <a:lnTo>
                    <a:pt x="2634" y="189"/>
                  </a:lnTo>
                  <a:lnTo>
                    <a:pt x="2600" y="189"/>
                  </a:lnTo>
                  <a:cubicBezTo>
                    <a:pt x="2571" y="174"/>
                    <a:pt x="2121" y="1"/>
                    <a:pt x="16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2" name="Google Shape;465;p17">
              <a:extLst>
                <a:ext uri="{FF2B5EF4-FFF2-40B4-BE49-F238E27FC236}">
                  <a16:creationId xmlns:a16="http://schemas.microsoft.com/office/drawing/2014/main" id="{0292B763-F617-D94F-4A0E-D6EE96EF23F8}"/>
                </a:ext>
              </a:extLst>
            </p:cNvPr>
            <p:cNvSpPr/>
            <p:nvPr/>
          </p:nvSpPr>
          <p:spPr>
            <a:xfrm>
              <a:off x="8281207" y="3687666"/>
              <a:ext cx="171875" cy="136630"/>
            </a:xfrm>
            <a:custGeom>
              <a:avLst/>
              <a:gdLst/>
              <a:ahLst/>
              <a:cxnLst/>
              <a:rect l="l" t="t" r="r" b="b"/>
              <a:pathLst>
                <a:path w="2555" h="2031" extrusionOk="0">
                  <a:moveTo>
                    <a:pt x="1575" y="0"/>
                  </a:moveTo>
                  <a:cubicBezTo>
                    <a:pt x="1296" y="0"/>
                    <a:pt x="1000" y="53"/>
                    <a:pt x="753" y="217"/>
                  </a:cubicBezTo>
                  <a:cubicBezTo>
                    <a:pt x="34" y="673"/>
                    <a:pt x="0" y="1848"/>
                    <a:pt x="0" y="1848"/>
                  </a:cubicBezTo>
                  <a:cubicBezTo>
                    <a:pt x="0" y="1848"/>
                    <a:pt x="462" y="2031"/>
                    <a:pt x="979" y="2031"/>
                  </a:cubicBezTo>
                  <a:cubicBezTo>
                    <a:pt x="1259" y="2031"/>
                    <a:pt x="1554" y="1977"/>
                    <a:pt x="1802" y="1814"/>
                  </a:cubicBezTo>
                  <a:cubicBezTo>
                    <a:pt x="2509" y="1357"/>
                    <a:pt x="2554" y="183"/>
                    <a:pt x="2554" y="183"/>
                  </a:cubicBezTo>
                  <a:cubicBezTo>
                    <a:pt x="2554" y="183"/>
                    <a:pt x="2092" y="0"/>
                    <a:pt x="1575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3" name="Google Shape;466;p17">
              <a:extLst>
                <a:ext uri="{FF2B5EF4-FFF2-40B4-BE49-F238E27FC236}">
                  <a16:creationId xmlns:a16="http://schemas.microsoft.com/office/drawing/2014/main" id="{314ED4B1-8013-00B1-DE55-E96D4918C8D6}"/>
                </a:ext>
              </a:extLst>
            </p:cNvPr>
            <p:cNvSpPr/>
            <p:nvPr/>
          </p:nvSpPr>
          <p:spPr>
            <a:xfrm>
              <a:off x="8278112" y="368490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623" y="71"/>
                  </a:moveTo>
                  <a:cubicBezTo>
                    <a:pt x="2060" y="71"/>
                    <a:pt x="2461" y="200"/>
                    <a:pt x="2566" y="235"/>
                  </a:cubicBezTo>
                  <a:cubicBezTo>
                    <a:pt x="2555" y="418"/>
                    <a:pt x="2452" y="1410"/>
                    <a:pt x="1825" y="1820"/>
                  </a:cubicBezTo>
                  <a:cubicBezTo>
                    <a:pt x="1583" y="1979"/>
                    <a:pt x="1291" y="2030"/>
                    <a:pt x="1015" y="2030"/>
                  </a:cubicBezTo>
                  <a:cubicBezTo>
                    <a:pt x="577" y="2030"/>
                    <a:pt x="178" y="1901"/>
                    <a:pt x="80" y="1866"/>
                  </a:cubicBezTo>
                  <a:cubicBezTo>
                    <a:pt x="92" y="1695"/>
                    <a:pt x="194" y="691"/>
                    <a:pt x="821" y="281"/>
                  </a:cubicBezTo>
                  <a:cubicBezTo>
                    <a:pt x="1059" y="122"/>
                    <a:pt x="1348" y="71"/>
                    <a:pt x="1623" y="71"/>
                  </a:cubicBezTo>
                  <a:close/>
                  <a:moveTo>
                    <a:pt x="1616" y="1"/>
                  </a:moveTo>
                  <a:cubicBezTo>
                    <a:pt x="1329" y="1"/>
                    <a:pt x="1024" y="55"/>
                    <a:pt x="764" y="224"/>
                  </a:cubicBezTo>
                  <a:cubicBezTo>
                    <a:pt x="57" y="691"/>
                    <a:pt x="0" y="1843"/>
                    <a:pt x="0" y="1889"/>
                  </a:cubicBezTo>
                  <a:lnTo>
                    <a:pt x="0" y="1912"/>
                  </a:lnTo>
                  <a:lnTo>
                    <a:pt x="23" y="1923"/>
                  </a:lnTo>
                  <a:cubicBezTo>
                    <a:pt x="343" y="2037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8"/>
                    <a:pt x="1859" y="1889"/>
                  </a:cubicBezTo>
                  <a:cubicBezTo>
                    <a:pt x="2577" y="1421"/>
                    <a:pt x="2634" y="270"/>
                    <a:pt x="2634" y="212"/>
                  </a:cubicBezTo>
                  <a:lnTo>
                    <a:pt x="2634" y="190"/>
                  </a:lnTo>
                  <a:lnTo>
                    <a:pt x="2600" y="178"/>
                  </a:lnTo>
                  <a:cubicBezTo>
                    <a:pt x="2571" y="171"/>
                    <a:pt x="2123" y="1"/>
                    <a:pt x="16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" name="Google Shape;467;p17">
              <a:extLst>
                <a:ext uri="{FF2B5EF4-FFF2-40B4-BE49-F238E27FC236}">
                  <a16:creationId xmlns:a16="http://schemas.microsoft.com/office/drawing/2014/main" id="{2AC49FAB-9219-206A-A864-EDDC3270D92D}"/>
                </a:ext>
              </a:extLst>
            </p:cNvPr>
            <p:cNvSpPr/>
            <p:nvPr/>
          </p:nvSpPr>
          <p:spPr>
            <a:xfrm>
              <a:off x="8281207" y="3844475"/>
              <a:ext cx="171875" cy="136765"/>
            </a:xfrm>
            <a:custGeom>
              <a:avLst/>
              <a:gdLst/>
              <a:ahLst/>
              <a:cxnLst/>
              <a:rect l="l" t="t" r="r" b="b"/>
              <a:pathLst>
                <a:path w="2555" h="2033" extrusionOk="0">
                  <a:moveTo>
                    <a:pt x="1576" y="0"/>
                  </a:moveTo>
                  <a:cubicBezTo>
                    <a:pt x="1296" y="0"/>
                    <a:pt x="1001" y="52"/>
                    <a:pt x="753" y="212"/>
                  </a:cubicBezTo>
                  <a:cubicBezTo>
                    <a:pt x="34" y="680"/>
                    <a:pt x="0" y="1854"/>
                    <a:pt x="0" y="1854"/>
                  </a:cubicBezTo>
                  <a:cubicBezTo>
                    <a:pt x="0" y="1854"/>
                    <a:pt x="461" y="2032"/>
                    <a:pt x="978" y="2032"/>
                  </a:cubicBezTo>
                  <a:cubicBezTo>
                    <a:pt x="1258" y="2032"/>
                    <a:pt x="1554" y="1980"/>
                    <a:pt x="1802" y="1820"/>
                  </a:cubicBezTo>
                  <a:cubicBezTo>
                    <a:pt x="2509" y="1353"/>
                    <a:pt x="2554" y="178"/>
                    <a:pt x="2554" y="178"/>
                  </a:cubicBezTo>
                  <a:cubicBezTo>
                    <a:pt x="2554" y="178"/>
                    <a:pt x="2093" y="0"/>
                    <a:pt x="1576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" name="Google Shape;468;p17">
              <a:extLst>
                <a:ext uri="{FF2B5EF4-FFF2-40B4-BE49-F238E27FC236}">
                  <a16:creationId xmlns:a16="http://schemas.microsoft.com/office/drawing/2014/main" id="{FA74ECC6-7D5B-94F0-7229-FBF272CD46CE}"/>
                </a:ext>
              </a:extLst>
            </p:cNvPr>
            <p:cNvSpPr/>
            <p:nvPr/>
          </p:nvSpPr>
          <p:spPr>
            <a:xfrm>
              <a:off x="8278112" y="384218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623" y="70"/>
                  </a:moveTo>
                  <a:cubicBezTo>
                    <a:pt x="2060" y="70"/>
                    <a:pt x="2461" y="200"/>
                    <a:pt x="2566" y="235"/>
                  </a:cubicBezTo>
                  <a:cubicBezTo>
                    <a:pt x="2555" y="417"/>
                    <a:pt x="2452" y="1421"/>
                    <a:pt x="1825" y="1820"/>
                  </a:cubicBezTo>
                  <a:cubicBezTo>
                    <a:pt x="1583" y="1979"/>
                    <a:pt x="1291" y="2030"/>
                    <a:pt x="1015" y="2030"/>
                  </a:cubicBezTo>
                  <a:cubicBezTo>
                    <a:pt x="577" y="2030"/>
                    <a:pt x="178" y="1900"/>
                    <a:pt x="80" y="1865"/>
                  </a:cubicBezTo>
                  <a:cubicBezTo>
                    <a:pt x="92" y="1694"/>
                    <a:pt x="194" y="691"/>
                    <a:pt x="821" y="280"/>
                  </a:cubicBezTo>
                  <a:cubicBezTo>
                    <a:pt x="1059" y="122"/>
                    <a:pt x="1348" y="70"/>
                    <a:pt x="1623" y="70"/>
                  </a:cubicBezTo>
                  <a:close/>
                  <a:moveTo>
                    <a:pt x="1616" y="0"/>
                  </a:moveTo>
                  <a:cubicBezTo>
                    <a:pt x="1329" y="0"/>
                    <a:pt x="1024" y="55"/>
                    <a:pt x="764" y="223"/>
                  </a:cubicBezTo>
                  <a:cubicBezTo>
                    <a:pt x="57" y="691"/>
                    <a:pt x="0" y="1843"/>
                    <a:pt x="0" y="1888"/>
                  </a:cubicBezTo>
                  <a:lnTo>
                    <a:pt x="0" y="1911"/>
                  </a:lnTo>
                  <a:lnTo>
                    <a:pt x="23" y="1923"/>
                  </a:lnTo>
                  <a:cubicBezTo>
                    <a:pt x="343" y="2037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7"/>
                    <a:pt x="1859" y="1888"/>
                  </a:cubicBezTo>
                  <a:cubicBezTo>
                    <a:pt x="2577" y="1421"/>
                    <a:pt x="2634" y="269"/>
                    <a:pt x="2634" y="212"/>
                  </a:cubicBezTo>
                  <a:lnTo>
                    <a:pt x="2634" y="189"/>
                  </a:lnTo>
                  <a:lnTo>
                    <a:pt x="2600" y="178"/>
                  </a:lnTo>
                  <a:cubicBezTo>
                    <a:pt x="2571" y="171"/>
                    <a:pt x="2123" y="0"/>
                    <a:pt x="16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" name="Google Shape;469;p17">
              <a:extLst>
                <a:ext uri="{FF2B5EF4-FFF2-40B4-BE49-F238E27FC236}">
                  <a16:creationId xmlns:a16="http://schemas.microsoft.com/office/drawing/2014/main" id="{93F51C69-0B25-AB1B-F20F-DAAB7F278DF9}"/>
                </a:ext>
              </a:extLst>
            </p:cNvPr>
            <p:cNvSpPr/>
            <p:nvPr/>
          </p:nvSpPr>
          <p:spPr>
            <a:xfrm>
              <a:off x="8281207" y="3907845"/>
              <a:ext cx="79042" cy="61420"/>
            </a:xfrm>
            <a:custGeom>
              <a:avLst/>
              <a:gdLst/>
              <a:ahLst/>
              <a:cxnLst/>
              <a:rect l="l" t="t" r="r" b="b"/>
              <a:pathLst>
                <a:path w="1175" h="913" extrusionOk="0">
                  <a:moveTo>
                    <a:pt x="1140" y="0"/>
                  </a:moveTo>
                  <a:lnTo>
                    <a:pt x="0" y="855"/>
                  </a:lnTo>
                  <a:lnTo>
                    <a:pt x="34" y="912"/>
                  </a:lnTo>
                  <a:lnTo>
                    <a:pt x="1175" y="57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" name="Google Shape;470;p17">
              <a:extLst>
                <a:ext uri="{FF2B5EF4-FFF2-40B4-BE49-F238E27FC236}">
                  <a16:creationId xmlns:a16="http://schemas.microsoft.com/office/drawing/2014/main" id="{C3E67E36-E70D-328B-F148-7FEFC37F9555}"/>
                </a:ext>
              </a:extLst>
            </p:cNvPr>
            <p:cNvSpPr/>
            <p:nvPr/>
          </p:nvSpPr>
          <p:spPr>
            <a:xfrm>
              <a:off x="8282687" y="3746730"/>
              <a:ext cx="86778" cy="65254"/>
            </a:xfrm>
            <a:custGeom>
              <a:avLst/>
              <a:gdLst/>
              <a:ahLst/>
              <a:cxnLst/>
              <a:rect l="l" t="t" r="r" b="b"/>
              <a:pathLst>
                <a:path w="1290" h="970" extrusionOk="0">
                  <a:moveTo>
                    <a:pt x="1244" y="0"/>
                  </a:moveTo>
                  <a:cubicBezTo>
                    <a:pt x="833" y="320"/>
                    <a:pt x="423" y="616"/>
                    <a:pt x="1" y="913"/>
                  </a:cubicBezTo>
                  <a:lnTo>
                    <a:pt x="46" y="970"/>
                  </a:lnTo>
                  <a:cubicBezTo>
                    <a:pt x="457" y="685"/>
                    <a:pt x="879" y="377"/>
                    <a:pt x="1289" y="57"/>
                  </a:cubicBezTo>
                  <a:lnTo>
                    <a:pt x="12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" name="Google Shape;471;p17">
              <a:extLst>
                <a:ext uri="{FF2B5EF4-FFF2-40B4-BE49-F238E27FC236}">
                  <a16:creationId xmlns:a16="http://schemas.microsoft.com/office/drawing/2014/main" id="{3FA0E89A-616F-1AEC-3448-D81ABCEE2E00}"/>
                </a:ext>
              </a:extLst>
            </p:cNvPr>
            <p:cNvSpPr/>
            <p:nvPr/>
          </p:nvSpPr>
          <p:spPr>
            <a:xfrm>
              <a:off x="8284234" y="3598666"/>
              <a:ext cx="69894" cy="56845"/>
            </a:xfrm>
            <a:custGeom>
              <a:avLst/>
              <a:gdLst/>
              <a:ahLst/>
              <a:cxnLst/>
              <a:rect l="l" t="t" r="r" b="b"/>
              <a:pathLst>
                <a:path w="1039" h="845" extrusionOk="0">
                  <a:moveTo>
                    <a:pt x="1004" y="1"/>
                  </a:moveTo>
                  <a:lnTo>
                    <a:pt x="1" y="788"/>
                  </a:lnTo>
                  <a:lnTo>
                    <a:pt x="35" y="845"/>
                  </a:lnTo>
                  <a:lnTo>
                    <a:pt x="1038" y="58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" name="Google Shape;472;p17">
              <a:extLst>
                <a:ext uri="{FF2B5EF4-FFF2-40B4-BE49-F238E27FC236}">
                  <a16:creationId xmlns:a16="http://schemas.microsoft.com/office/drawing/2014/main" id="{D01FAAEC-B7B0-5D25-C956-04638D5EC461}"/>
                </a:ext>
              </a:extLst>
            </p:cNvPr>
            <p:cNvSpPr/>
            <p:nvPr/>
          </p:nvSpPr>
          <p:spPr>
            <a:xfrm>
              <a:off x="8282687" y="3441453"/>
              <a:ext cx="74468" cy="56038"/>
            </a:xfrm>
            <a:custGeom>
              <a:avLst/>
              <a:gdLst/>
              <a:ahLst/>
              <a:cxnLst/>
              <a:rect l="l" t="t" r="r" b="b"/>
              <a:pathLst>
                <a:path w="1107" h="833" extrusionOk="0">
                  <a:moveTo>
                    <a:pt x="1061" y="0"/>
                  </a:moveTo>
                  <a:lnTo>
                    <a:pt x="1" y="776"/>
                  </a:lnTo>
                  <a:lnTo>
                    <a:pt x="46" y="833"/>
                  </a:lnTo>
                  <a:lnTo>
                    <a:pt x="1107" y="57"/>
                  </a:lnTo>
                  <a:lnTo>
                    <a:pt x="106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" name="Google Shape;473;p17">
              <a:extLst>
                <a:ext uri="{FF2B5EF4-FFF2-40B4-BE49-F238E27FC236}">
                  <a16:creationId xmlns:a16="http://schemas.microsoft.com/office/drawing/2014/main" id="{AF602767-A95E-1CEE-13BF-1CB75A7509EC}"/>
                </a:ext>
              </a:extLst>
            </p:cNvPr>
            <p:cNvSpPr/>
            <p:nvPr/>
          </p:nvSpPr>
          <p:spPr>
            <a:xfrm>
              <a:off x="8194495" y="3444480"/>
              <a:ext cx="76015" cy="53011"/>
            </a:xfrm>
            <a:custGeom>
              <a:avLst/>
              <a:gdLst/>
              <a:ahLst/>
              <a:cxnLst/>
              <a:rect l="l" t="t" r="r" b="b"/>
              <a:pathLst>
                <a:path w="1130" h="788" extrusionOk="0">
                  <a:moveTo>
                    <a:pt x="46" y="1"/>
                  </a:moveTo>
                  <a:lnTo>
                    <a:pt x="1" y="58"/>
                  </a:lnTo>
                  <a:cubicBezTo>
                    <a:pt x="354" y="320"/>
                    <a:pt x="719" y="571"/>
                    <a:pt x="1095" y="788"/>
                  </a:cubicBezTo>
                  <a:lnTo>
                    <a:pt x="1129" y="731"/>
                  </a:lnTo>
                  <a:cubicBezTo>
                    <a:pt x="753" y="502"/>
                    <a:pt x="388" y="263"/>
                    <a:pt x="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" name="Google Shape;474;p17">
              <a:extLst>
                <a:ext uri="{FF2B5EF4-FFF2-40B4-BE49-F238E27FC236}">
                  <a16:creationId xmlns:a16="http://schemas.microsoft.com/office/drawing/2014/main" id="{97FE12CC-5F88-344C-4554-D3AA8950E851}"/>
                </a:ext>
              </a:extLst>
            </p:cNvPr>
            <p:cNvSpPr/>
            <p:nvPr/>
          </p:nvSpPr>
          <p:spPr>
            <a:xfrm>
              <a:off x="8271991" y="3313301"/>
              <a:ext cx="6929" cy="85234"/>
            </a:xfrm>
            <a:custGeom>
              <a:avLst/>
              <a:gdLst/>
              <a:ahLst/>
              <a:cxnLst/>
              <a:rect l="l" t="t" r="r" b="b"/>
              <a:pathLst>
                <a:path w="103" h="1267" extrusionOk="0">
                  <a:moveTo>
                    <a:pt x="34" y="1"/>
                  </a:moveTo>
                  <a:cubicBezTo>
                    <a:pt x="12" y="423"/>
                    <a:pt x="0" y="845"/>
                    <a:pt x="12" y="1267"/>
                  </a:cubicBezTo>
                  <a:lnTo>
                    <a:pt x="91" y="1267"/>
                  </a:lnTo>
                  <a:cubicBezTo>
                    <a:pt x="80" y="845"/>
                    <a:pt x="80" y="423"/>
                    <a:pt x="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" name="Google Shape;475;p17">
              <a:extLst>
                <a:ext uri="{FF2B5EF4-FFF2-40B4-BE49-F238E27FC236}">
                  <a16:creationId xmlns:a16="http://schemas.microsoft.com/office/drawing/2014/main" id="{2B440F51-5E1C-928D-393D-7B3AC0347E71}"/>
                </a:ext>
              </a:extLst>
            </p:cNvPr>
            <p:cNvSpPr/>
            <p:nvPr/>
          </p:nvSpPr>
          <p:spPr>
            <a:xfrm>
              <a:off x="8199877" y="3755139"/>
              <a:ext cx="69894" cy="56845"/>
            </a:xfrm>
            <a:custGeom>
              <a:avLst/>
              <a:gdLst/>
              <a:ahLst/>
              <a:cxnLst/>
              <a:rect l="l" t="t" r="r" b="b"/>
              <a:pathLst>
                <a:path w="1039" h="845" extrusionOk="0">
                  <a:moveTo>
                    <a:pt x="46" y="1"/>
                  </a:moveTo>
                  <a:lnTo>
                    <a:pt x="0" y="58"/>
                  </a:lnTo>
                  <a:lnTo>
                    <a:pt x="992" y="845"/>
                  </a:lnTo>
                  <a:lnTo>
                    <a:pt x="1038" y="788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" name="Google Shape;476;p17">
              <a:extLst>
                <a:ext uri="{FF2B5EF4-FFF2-40B4-BE49-F238E27FC236}">
                  <a16:creationId xmlns:a16="http://schemas.microsoft.com/office/drawing/2014/main" id="{F20AADAE-3EC4-A9D3-F0AD-05D33CC5707B}"/>
                </a:ext>
              </a:extLst>
            </p:cNvPr>
            <p:cNvSpPr/>
            <p:nvPr/>
          </p:nvSpPr>
          <p:spPr>
            <a:xfrm>
              <a:off x="8187566" y="3595639"/>
              <a:ext cx="83684" cy="58325"/>
            </a:xfrm>
            <a:custGeom>
              <a:avLst/>
              <a:gdLst/>
              <a:ahLst/>
              <a:cxnLst/>
              <a:rect l="l" t="t" r="r" b="b"/>
              <a:pathLst>
                <a:path w="1244" h="867" extrusionOk="0">
                  <a:moveTo>
                    <a:pt x="35" y="0"/>
                  </a:moveTo>
                  <a:lnTo>
                    <a:pt x="1" y="69"/>
                  </a:lnTo>
                  <a:cubicBezTo>
                    <a:pt x="411" y="319"/>
                    <a:pt x="811" y="582"/>
                    <a:pt x="1198" y="867"/>
                  </a:cubicBezTo>
                  <a:lnTo>
                    <a:pt x="1244" y="810"/>
                  </a:lnTo>
                  <a:cubicBezTo>
                    <a:pt x="856" y="525"/>
                    <a:pt x="446" y="262"/>
                    <a:pt x="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477;p17">
              <a:extLst>
                <a:ext uri="{FF2B5EF4-FFF2-40B4-BE49-F238E27FC236}">
                  <a16:creationId xmlns:a16="http://schemas.microsoft.com/office/drawing/2014/main" id="{5CEAF189-1633-FD06-3348-789B06C762AF}"/>
                </a:ext>
              </a:extLst>
            </p:cNvPr>
            <p:cNvSpPr/>
            <p:nvPr/>
          </p:nvSpPr>
          <p:spPr>
            <a:xfrm>
              <a:off x="8203711" y="3916994"/>
              <a:ext cx="69086" cy="50723"/>
            </a:xfrm>
            <a:custGeom>
              <a:avLst/>
              <a:gdLst/>
              <a:ahLst/>
              <a:cxnLst/>
              <a:rect l="l" t="t" r="r" b="b"/>
              <a:pathLst>
                <a:path w="1027" h="754" extrusionOk="0">
                  <a:moveTo>
                    <a:pt x="35" y="1"/>
                  </a:moveTo>
                  <a:lnTo>
                    <a:pt x="0" y="58"/>
                  </a:lnTo>
                  <a:cubicBezTo>
                    <a:pt x="331" y="275"/>
                    <a:pt x="662" y="503"/>
                    <a:pt x="981" y="753"/>
                  </a:cubicBezTo>
                  <a:lnTo>
                    <a:pt x="1027" y="696"/>
                  </a:lnTo>
                  <a:cubicBezTo>
                    <a:pt x="707" y="446"/>
                    <a:pt x="377" y="206"/>
                    <a:pt x="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478;p17">
              <a:extLst>
                <a:ext uri="{FF2B5EF4-FFF2-40B4-BE49-F238E27FC236}">
                  <a16:creationId xmlns:a16="http://schemas.microsoft.com/office/drawing/2014/main" id="{B80AC899-7AC8-9377-3871-55B441356F80}"/>
                </a:ext>
              </a:extLst>
            </p:cNvPr>
            <p:cNvSpPr/>
            <p:nvPr/>
          </p:nvSpPr>
          <p:spPr>
            <a:xfrm>
              <a:off x="8166107" y="4384193"/>
              <a:ext cx="24621" cy="20989"/>
            </a:xfrm>
            <a:custGeom>
              <a:avLst/>
              <a:gdLst/>
              <a:ahLst/>
              <a:cxnLst/>
              <a:rect l="l" t="t" r="r" b="b"/>
              <a:pathLst>
                <a:path w="366" h="312" extrusionOk="0">
                  <a:moveTo>
                    <a:pt x="206" y="0"/>
                  </a:moveTo>
                  <a:cubicBezTo>
                    <a:pt x="69" y="0"/>
                    <a:pt x="1" y="171"/>
                    <a:pt x="103" y="262"/>
                  </a:cubicBezTo>
                  <a:cubicBezTo>
                    <a:pt x="133" y="296"/>
                    <a:pt x="172" y="311"/>
                    <a:pt x="210" y="311"/>
                  </a:cubicBezTo>
                  <a:cubicBezTo>
                    <a:pt x="288" y="311"/>
                    <a:pt x="366" y="248"/>
                    <a:pt x="366" y="148"/>
                  </a:cubicBezTo>
                  <a:cubicBezTo>
                    <a:pt x="366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" name="Google Shape;479;p17">
              <a:extLst>
                <a:ext uri="{FF2B5EF4-FFF2-40B4-BE49-F238E27FC236}">
                  <a16:creationId xmlns:a16="http://schemas.microsoft.com/office/drawing/2014/main" id="{F42F0A24-A9FF-E33A-6B8B-0E9BB062319C}"/>
                </a:ext>
              </a:extLst>
            </p:cNvPr>
            <p:cNvSpPr/>
            <p:nvPr/>
          </p:nvSpPr>
          <p:spPr>
            <a:xfrm>
              <a:off x="8173776" y="4559098"/>
              <a:ext cx="24621" cy="20989"/>
            </a:xfrm>
            <a:custGeom>
              <a:avLst/>
              <a:gdLst/>
              <a:ahLst/>
              <a:cxnLst/>
              <a:rect l="l" t="t" r="r" b="b"/>
              <a:pathLst>
                <a:path w="366" h="312" extrusionOk="0">
                  <a:moveTo>
                    <a:pt x="217" y="0"/>
                  </a:moveTo>
                  <a:cubicBezTo>
                    <a:pt x="69" y="0"/>
                    <a:pt x="1" y="171"/>
                    <a:pt x="103" y="262"/>
                  </a:cubicBezTo>
                  <a:cubicBezTo>
                    <a:pt x="134" y="297"/>
                    <a:pt x="173" y="312"/>
                    <a:pt x="212" y="312"/>
                  </a:cubicBezTo>
                  <a:cubicBezTo>
                    <a:pt x="290" y="312"/>
                    <a:pt x="366" y="251"/>
                    <a:pt x="366" y="160"/>
                  </a:cubicBezTo>
                  <a:cubicBezTo>
                    <a:pt x="366" y="68"/>
                    <a:pt x="297" y="0"/>
                    <a:pt x="2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" name="Google Shape;480;p17">
              <a:extLst>
                <a:ext uri="{FF2B5EF4-FFF2-40B4-BE49-F238E27FC236}">
                  <a16:creationId xmlns:a16="http://schemas.microsoft.com/office/drawing/2014/main" id="{AD68DD15-0AE7-F647-404B-2ABF507C11E1}"/>
                </a:ext>
              </a:extLst>
            </p:cNvPr>
            <p:cNvSpPr/>
            <p:nvPr/>
          </p:nvSpPr>
          <p:spPr>
            <a:xfrm>
              <a:off x="8283494" y="4374170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06" y="1"/>
                  </a:moveTo>
                  <a:cubicBezTo>
                    <a:pt x="69" y="1"/>
                    <a:pt x="0" y="172"/>
                    <a:pt x="91" y="263"/>
                  </a:cubicBezTo>
                  <a:cubicBezTo>
                    <a:pt x="126" y="297"/>
                    <a:pt x="168" y="313"/>
                    <a:pt x="208" y="313"/>
                  </a:cubicBezTo>
                  <a:cubicBezTo>
                    <a:pt x="289" y="313"/>
                    <a:pt x="365" y="252"/>
                    <a:pt x="365" y="161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" name="Google Shape;481;p17">
              <a:extLst>
                <a:ext uri="{FF2B5EF4-FFF2-40B4-BE49-F238E27FC236}">
                  <a16:creationId xmlns:a16="http://schemas.microsoft.com/office/drawing/2014/main" id="{EED06949-80DC-D173-0D6D-84A7CAE511B2}"/>
                </a:ext>
              </a:extLst>
            </p:cNvPr>
            <p:cNvSpPr/>
            <p:nvPr/>
          </p:nvSpPr>
          <p:spPr>
            <a:xfrm>
              <a:off x="8369399" y="4428659"/>
              <a:ext cx="24621" cy="21258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206" y="1"/>
                  </a:moveTo>
                  <a:cubicBezTo>
                    <a:pt x="69" y="1"/>
                    <a:pt x="0" y="172"/>
                    <a:pt x="92" y="274"/>
                  </a:cubicBezTo>
                  <a:cubicBezTo>
                    <a:pt x="124" y="303"/>
                    <a:pt x="163" y="316"/>
                    <a:pt x="201" y="316"/>
                  </a:cubicBezTo>
                  <a:cubicBezTo>
                    <a:pt x="285" y="316"/>
                    <a:pt x="365" y="254"/>
                    <a:pt x="365" y="160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" name="Google Shape;482;p17">
              <a:extLst>
                <a:ext uri="{FF2B5EF4-FFF2-40B4-BE49-F238E27FC236}">
                  <a16:creationId xmlns:a16="http://schemas.microsoft.com/office/drawing/2014/main" id="{057A4DDF-9024-8364-93B2-4E6F7EEDCDFF}"/>
                </a:ext>
              </a:extLst>
            </p:cNvPr>
            <p:cNvSpPr/>
            <p:nvPr/>
          </p:nvSpPr>
          <p:spPr>
            <a:xfrm>
              <a:off x="8269704" y="4748700"/>
              <a:ext cx="24554" cy="21662"/>
            </a:xfrm>
            <a:custGeom>
              <a:avLst/>
              <a:gdLst/>
              <a:ahLst/>
              <a:cxnLst/>
              <a:rect l="l" t="t" r="r" b="b"/>
              <a:pathLst>
                <a:path w="365" h="322" extrusionOk="0">
                  <a:moveTo>
                    <a:pt x="205" y="1"/>
                  </a:moveTo>
                  <a:cubicBezTo>
                    <a:pt x="68" y="1"/>
                    <a:pt x="0" y="172"/>
                    <a:pt x="91" y="275"/>
                  </a:cubicBezTo>
                  <a:cubicBezTo>
                    <a:pt x="124" y="307"/>
                    <a:pt x="163" y="321"/>
                    <a:pt x="201" y="321"/>
                  </a:cubicBezTo>
                  <a:cubicBezTo>
                    <a:pt x="285" y="321"/>
                    <a:pt x="365" y="254"/>
                    <a:pt x="365" y="160"/>
                  </a:cubicBezTo>
                  <a:cubicBezTo>
                    <a:pt x="365" y="81"/>
                    <a:pt x="296" y="1"/>
                    <a:pt x="2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" name="Google Shape;483;p17">
              <a:extLst>
                <a:ext uri="{FF2B5EF4-FFF2-40B4-BE49-F238E27FC236}">
                  <a16:creationId xmlns:a16="http://schemas.microsoft.com/office/drawing/2014/main" id="{CCC7F267-4E23-4AB5-12A4-9321143A7F67}"/>
                </a:ext>
              </a:extLst>
            </p:cNvPr>
            <p:cNvSpPr/>
            <p:nvPr/>
          </p:nvSpPr>
          <p:spPr>
            <a:xfrm>
              <a:off x="8314169" y="4509183"/>
              <a:ext cx="25361" cy="21056"/>
            </a:xfrm>
            <a:custGeom>
              <a:avLst/>
              <a:gdLst/>
              <a:ahLst/>
              <a:cxnLst/>
              <a:rect l="l" t="t" r="r" b="b"/>
              <a:pathLst>
                <a:path w="377" h="313" extrusionOk="0">
                  <a:moveTo>
                    <a:pt x="217" y="1"/>
                  </a:moveTo>
                  <a:cubicBezTo>
                    <a:pt x="69" y="1"/>
                    <a:pt x="0" y="161"/>
                    <a:pt x="103" y="263"/>
                  </a:cubicBezTo>
                  <a:cubicBezTo>
                    <a:pt x="137" y="297"/>
                    <a:pt x="178" y="312"/>
                    <a:pt x="218" y="312"/>
                  </a:cubicBezTo>
                  <a:cubicBezTo>
                    <a:pt x="300" y="312"/>
                    <a:pt x="377" y="249"/>
                    <a:pt x="377" y="149"/>
                  </a:cubicBezTo>
                  <a:cubicBezTo>
                    <a:pt x="377" y="69"/>
                    <a:pt x="297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" name="Google Shape;484;p17">
              <a:extLst>
                <a:ext uri="{FF2B5EF4-FFF2-40B4-BE49-F238E27FC236}">
                  <a16:creationId xmlns:a16="http://schemas.microsoft.com/office/drawing/2014/main" id="{C5E26B87-1F37-649B-2854-CC808305F02A}"/>
                </a:ext>
              </a:extLst>
            </p:cNvPr>
            <p:cNvSpPr/>
            <p:nvPr/>
          </p:nvSpPr>
          <p:spPr>
            <a:xfrm>
              <a:off x="8377067" y="4338919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17" y="0"/>
                  </a:moveTo>
                  <a:cubicBezTo>
                    <a:pt x="69" y="0"/>
                    <a:pt x="0" y="160"/>
                    <a:pt x="103" y="263"/>
                  </a:cubicBezTo>
                  <a:cubicBezTo>
                    <a:pt x="137" y="297"/>
                    <a:pt x="178" y="312"/>
                    <a:pt x="217" y="312"/>
                  </a:cubicBezTo>
                  <a:cubicBezTo>
                    <a:pt x="294" y="312"/>
                    <a:pt x="365" y="251"/>
                    <a:pt x="365" y="160"/>
                  </a:cubicBezTo>
                  <a:cubicBezTo>
                    <a:pt x="365" y="69"/>
                    <a:pt x="297" y="0"/>
                    <a:pt x="2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" name="Google Shape;485;p17">
              <a:extLst>
                <a:ext uri="{FF2B5EF4-FFF2-40B4-BE49-F238E27FC236}">
                  <a16:creationId xmlns:a16="http://schemas.microsoft.com/office/drawing/2014/main" id="{455E75C4-3235-70F6-111F-35B6CB86EBAD}"/>
                </a:ext>
              </a:extLst>
            </p:cNvPr>
            <p:cNvSpPr/>
            <p:nvPr/>
          </p:nvSpPr>
          <p:spPr>
            <a:xfrm>
              <a:off x="8384736" y="4588967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06" y="1"/>
                  </a:moveTo>
                  <a:cubicBezTo>
                    <a:pt x="69" y="1"/>
                    <a:pt x="0" y="172"/>
                    <a:pt x="103" y="263"/>
                  </a:cubicBezTo>
                  <a:cubicBezTo>
                    <a:pt x="133" y="297"/>
                    <a:pt x="173" y="312"/>
                    <a:pt x="212" y="312"/>
                  </a:cubicBezTo>
                  <a:cubicBezTo>
                    <a:pt x="289" y="312"/>
                    <a:pt x="365" y="252"/>
                    <a:pt x="365" y="160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" name="Google Shape;486;p17">
              <a:extLst>
                <a:ext uri="{FF2B5EF4-FFF2-40B4-BE49-F238E27FC236}">
                  <a16:creationId xmlns:a16="http://schemas.microsoft.com/office/drawing/2014/main" id="{C5ADDA44-BF88-D6F3-0252-B7229CFAF6CD}"/>
                </a:ext>
              </a:extLst>
            </p:cNvPr>
            <p:cNvSpPr/>
            <p:nvPr/>
          </p:nvSpPr>
          <p:spPr>
            <a:xfrm>
              <a:off x="8234386" y="4463977"/>
              <a:ext cx="24621" cy="21258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206" y="0"/>
                  </a:moveTo>
                  <a:cubicBezTo>
                    <a:pt x="69" y="0"/>
                    <a:pt x="0" y="171"/>
                    <a:pt x="103" y="274"/>
                  </a:cubicBezTo>
                  <a:cubicBezTo>
                    <a:pt x="132" y="302"/>
                    <a:pt x="168" y="315"/>
                    <a:pt x="205" y="315"/>
                  </a:cubicBezTo>
                  <a:cubicBezTo>
                    <a:pt x="285" y="315"/>
                    <a:pt x="365" y="254"/>
                    <a:pt x="365" y="160"/>
                  </a:cubicBezTo>
                  <a:cubicBezTo>
                    <a:pt x="365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" name="Google Shape;487;p17">
              <a:extLst>
                <a:ext uri="{FF2B5EF4-FFF2-40B4-BE49-F238E27FC236}">
                  <a16:creationId xmlns:a16="http://schemas.microsoft.com/office/drawing/2014/main" id="{32C4B0C2-A70E-156A-366F-C2BA70ACE526}"/>
                </a:ext>
              </a:extLst>
            </p:cNvPr>
            <p:cNvSpPr/>
            <p:nvPr/>
          </p:nvSpPr>
          <p:spPr>
            <a:xfrm>
              <a:off x="8094800" y="4037477"/>
              <a:ext cx="378192" cy="111269"/>
            </a:xfrm>
            <a:custGeom>
              <a:avLst/>
              <a:gdLst/>
              <a:ahLst/>
              <a:cxnLst/>
              <a:rect l="l" t="t" r="r" b="b"/>
              <a:pathLst>
                <a:path w="5622" h="1654" extrusionOk="0">
                  <a:moveTo>
                    <a:pt x="2817" y="69"/>
                  </a:moveTo>
                  <a:cubicBezTo>
                    <a:pt x="4288" y="69"/>
                    <a:pt x="5542" y="411"/>
                    <a:pt x="5542" y="821"/>
                  </a:cubicBezTo>
                  <a:cubicBezTo>
                    <a:pt x="5542" y="1232"/>
                    <a:pt x="4299" y="1574"/>
                    <a:pt x="2817" y="1574"/>
                  </a:cubicBezTo>
                  <a:cubicBezTo>
                    <a:pt x="1323" y="1574"/>
                    <a:pt x="80" y="1232"/>
                    <a:pt x="80" y="821"/>
                  </a:cubicBezTo>
                  <a:cubicBezTo>
                    <a:pt x="80" y="422"/>
                    <a:pt x="1323" y="69"/>
                    <a:pt x="2817" y="69"/>
                  </a:cubicBezTo>
                  <a:close/>
                  <a:moveTo>
                    <a:pt x="2817" y="0"/>
                  </a:moveTo>
                  <a:cubicBezTo>
                    <a:pt x="1243" y="0"/>
                    <a:pt x="0" y="365"/>
                    <a:pt x="0" y="821"/>
                  </a:cubicBezTo>
                  <a:cubicBezTo>
                    <a:pt x="0" y="1289"/>
                    <a:pt x="1243" y="1654"/>
                    <a:pt x="2817" y="1654"/>
                  </a:cubicBezTo>
                  <a:cubicBezTo>
                    <a:pt x="4379" y="1654"/>
                    <a:pt x="5622" y="1289"/>
                    <a:pt x="5622" y="821"/>
                  </a:cubicBezTo>
                  <a:cubicBezTo>
                    <a:pt x="5622" y="365"/>
                    <a:pt x="4379" y="0"/>
                    <a:pt x="28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" name="Google Shape;488;p17">
              <a:extLst>
                <a:ext uri="{FF2B5EF4-FFF2-40B4-BE49-F238E27FC236}">
                  <a16:creationId xmlns:a16="http://schemas.microsoft.com/office/drawing/2014/main" id="{50B6A31D-D6E4-84E9-6081-A265B5D43FD0}"/>
                </a:ext>
              </a:extLst>
            </p:cNvPr>
            <p:cNvSpPr/>
            <p:nvPr/>
          </p:nvSpPr>
          <p:spPr>
            <a:xfrm>
              <a:off x="8138526" y="4482342"/>
              <a:ext cx="4642" cy="95191"/>
            </a:xfrm>
            <a:custGeom>
              <a:avLst/>
              <a:gdLst/>
              <a:ahLst/>
              <a:cxnLst/>
              <a:rect l="l" t="t" r="r" b="b"/>
              <a:pathLst>
                <a:path w="69" h="1415" extrusionOk="0">
                  <a:moveTo>
                    <a:pt x="0" y="1"/>
                  </a:moveTo>
                  <a:lnTo>
                    <a:pt x="0" y="1415"/>
                  </a:lnTo>
                  <a:lnTo>
                    <a:pt x="69" y="141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" name="Google Shape;489;p17">
              <a:extLst>
                <a:ext uri="{FF2B5EF4-FFF2-40B4-BE49-F238E27FC236}">
                  <a16:creationId xmlns:a16="http://schemas.microsoft.com/office/drawing/2014/main" id="{CF5EEB90-814E-AB58-3C5D-CFAB1E1E95DE}"/>
                </a:ext>
              </a:extLst>
            </p:cNvPr>
            <p:cNvSpPr/>
            <p:nvPr/>
          </p:nvSpPr>
          <p:spPr>
            <a:xfrm>
              <a:off x="8140006" y="4610494"/>
              <a:ext cx="4709" cy="22267"/>
            </a:xfrm>
            <a:custGeom>
              <a:avLst/>
              <a:gdLst/>
              <a:ahLst/>
              <a:cxnLst/>
              <a:rect l="l" t="t" r="r" b="b"/>
              <a:pathLst>
                <a:path w="70" h="331" extrusionOk="0">
                  <a:moveTo>
                    <a:pt x="1" y="0"/>
                  </a:moveTo>
                  <a:lnTo>
                    <a:pt x="1" y="331"/>
                  </a:lnTo>
                  <a:lnTo>
                    <a:pt x="69" y="33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" name="Google Shape;490;p17">
              <a:extLst>
                <a:ext uri="{FF2B5EF4-FFF2-40B4-BE49-F238E27FC236}">
                  <a16:creationId xmlns:a16="http://schemas.microsoft.com/office/drawing/2014/main" id="{4912C414-8D6A-471A-5F09-6C6A4957C449}"/>
                </a:ext>
              </a:extLst>
            </p:cNvPr>
            <p:cNvSpPr/>
            <p:nvPr/>
          </p:nvSpPr>
          <p:spPr>
            <a:xfrm>
              <a:off x="8119354" y="4151771"/>
              <a:ext cx="4642" cy="67542"/>
            </a:xfrm>
            <a:custGeom>
              <a:avLst/>
              <a:gdLst/>
              <a:ahLst/>
              <a:cxnLst/>
              <a:rect l="l" t="t" r="r" b="b"/>
              <a:pathLst>
                <a:path w="69" h="1004" extrusionOk="0">
                  <a:moveTo>
                    <a:pt x="0" y="0"/>
                  </a:moveTo>
                  <a:lnTo>
                    <a:pt x="0" y="1004"/>
                  </a:lnTo>
                  <a:lnTo>
                    <a:pt x="68" y="100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" name="Google Shape;491;p17">
              <a:extLst>
                <a:ext uri="{FF2B5EF4-FFF2-40B4-BE49-F238E27FC236}">
                  <a16:creationId xmlns:a16="http://schemas.microsoft.com/office/drawing/2014/main" id="{1D223372-003C-D41F-8668-21AAFD1141B5}"/>
                </a:ext>
              </a:extLst>
            </p:cNvPr>
            <p:cNvSpPr/>
            <p:nvPr/>
          </p:nvSpPr>
          <p:spPr>
            <a:xfrm>
              <a:off x="8397787" y="4196977"/>
              <a:ext cx="4642" cy="48436"/>
            </a:xfrm>
            <a:custGeom>
              <a:avLst/>
              <a:gdLst/>
              <a:ahLst/>
              <a:cxnLst/>
              <a:rect l="l" t="t" r="r" b="b"/>
              <a:pathLst>
                <a:path w="69" h="720" extrusionOk="0">
                  <a:moveTo>
                    <a:pt x="0" y="1"/>
                  </a:moveTo>
                  <a:lnTo>
                    <a:pt x="0" y="719"/>
                  </a:lnTo>
                  <a:lnTo>
                    <a:pt x="69" y="71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" name="Google Shape;492;p17">
              <a:extLst>
                <a:ext uri="{FF2B5EF4-FFF2-40B4-BE49-F238E27FC236}">
                  <a16:creationId xmlns:a16="http://schemas.microsoft.com/office/drawing/2014/main" id="{4836A2AC-F4BF-B75B-6B41-6A33641F2BBD}"/>
                </a:ext>
              </a:extLst>
            </p:cNvPr>
            <p:cNvSpPr/>
            <p:nvPr/>
          </p:nvSpPr>
          <p:spPr>
            <a:xfrm>
              <a:off x="8414672" y="4166301"/>
              <a:ext cx="7736" cy="60680"/>
            </a:xfrm>
            <a:custGeom>
              <a:avLst/>
              <a:gdLst/>
              <a:ahLst/>
              <a:cxnLst/>
              <a:rect l="l" t="t" r="r" b="b"/>
              <a:pathLst>
                <a:path w="115" h="902" extrusionOk="0">
                  <a:moveTo>
                    <a:pt x="34" y="1"/>
                  </a:moveTo>
                  <a:cubicBezTo>
                    <a:pt x="34" y="297"/>
                    <a:pt x="34" y="605"/>
                    <a:pt x="0" y="902"/>
                  </a:cubicBezTo>
                  <a:lnTo>
                    <a:pt x="80" y="902"/>
                  </a:lnTo>
                  <a:cubicBezTo>
                    <a:pt x="103" y="605"/>
                    <a:pt x="114" y="297"/>
                    <a:pt x="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9249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330" y="1451101"/>
            <a:ext cx="6557758" cy="5318448"/>
          </a:xfrm>
          <a:prstGeom prst="rect">
            <a:avLst/>
          </a:prstGeom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1B8EB8FC-42F2-EEB7-E4F5-40DA955ECF0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1" y="5701005"/>
            <a:ext cx="1819468" cy="1156996"/>
          </a:xfrm>
          <a:prstGeom prst="rect">
            <a:avLst/>
          </a:prstGeom>
        </p:spPr>
      </p:pic>
      <p:grpSp>
        <p:nvGrpSpPr>
          <p:cNvPr id="222" name="Google Shape;1653;p44">
            <a:extLst>
              <a:ext uri="{FF2B5EF4-FFF2-40B4-BE49-F238E27FC236}">
                <a16:creationId xmlns:a16="http://schemas.microsoft.com/office/drawing/2014/main" id="{49F88C7A-C245-0467-0DF6-E38DEA98480B}"/>
              </a:ext>
            </a:extLst>
          </p:cNvPr>
          <p:cNvGrpSpPr/>
          <p:nvPr/>
        </p:nvGrpSpPr>
        <p:grpSpPr>
          <a:xfrm>
            <a:off x="3580779" y="4146449"/>
            <a:ext cx="1513735" cy="2711549"/>
            <a:chOff x="2360075" y="1365225"/>
            <a:chExt cx="2158300" cy="4110600"/>
          </a:xfrm>
        </p:grpSpPr>
        <p:sp>
          <p:nvSpPr>
            <p:cNvPr id="223" name="Google Shape;1654;p44">
              <a:extLst>
                <a:ext uri="{FF2B5EF4-FFF2-40B4-BE49-F238E27FC236}">
                  <a16:creationId xmlns:a16="http://schemas.microsoft.com/office/drawing/2014/main" id="{C7365A5D-9392-016F-5813-64671B6D20C2}"/>
                </a:ext>
              </a:extLst>
            </p:cNvPr>
            <p:cNvSpPr/>
            <p:nvPr/>
          </p:nvSpPr>
          <p:spPr>
            <a:xfrm>
              <a:off x="2916925" y="5072950"/>
              <a:ext cx="510100" cy="200000"/>
            </a:xfrm>
            <a:custGeom>
              <a:avLst/>
              <a:gdLst/>
              <a:ahLst/>
              <a:cxnLst/>
              <a:rect l="l" t="t" r="r" b="b"/>
              <a:pathLst>
                <a:path w="20404" h="8000" extrusionOk="0">
                  <a:moveTo>
                    <a:pt x="8645" y="1"/>
                  </a:moveTo>
                  <a:lnTo>
                    <a:pt x="948" y="823"/>
                  </a:lnTo>
                  <a:cubicBezTo>
                    <a:pt x="948" y="823"/>
                    <a:pt x="1" y="4548"/>
                    <a:pt x="592" y="5967"/>
                  </a:cubicBezTo>
                  <a:cubicBezTo>
                    <a:pt x="1052" y="7074"/>
                    <a:pt x="1846" y="7222"/>
                    <a:pt x="2985" y="7222"/>
                  </a:cubicBezTo>
                  <a:cubicBezTo>
                    <a:pt x="3307" y="7222"/>
                    <a:pt x="3657" y="7210"/>
                    <a:pt x="4035" y="7204"/>
                  </a:cubicBezTo>
                  <a:cubicBezTo>
                    <a:pt x="4052" y="7204"/>
                    <a:pt x="4071" y="7204"/>
                    <a:pt x="4089" y="7204"/>
                  </a:cubicBezTo>
                  <a:cubicBezTo>
                    <a:pt x="5612" y="7204"/>
                    <a:pt x="11444" y="7999"/>
                    <a:pt x="14477" y="7999"/>
                  </a:cubicBezTo>
                  <a:cubicBezTo>
                    <a:pt x="15077" y="7999"/>
                    <a:pt x="15568" y="7968"/>
                    <a:pt x="15894" y="7894"/>
                  </a:cubicBezTo>
                  <a:cubicBezTo>
                    <a:pt x="17886" y="7437"/>
                    <a:pt x="19873" y="6552"/>
                    <a:pt x="20138" y="5121"/>
                  </a:cubicBezTo>
                  <a:cubicBezTo>
                    <a:pt x="20403" y="3690"/>
                    <a:pt x="16698" y="4170"/>
                    <a:pt x="14837" y="3768"/>
                  </a:cubicBezTo>
                  <a:cubicBezTo>
                    <a:pt x="12975" y="3367"/>
                    <a:pt x="8645" y="1"/>
                    <a:pt x="8645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" name="Google Shape;1655;p44">
              <a:extLst>
                <a:ext uri="{FF2B5EF4-FFF2-40B4-BE49-F238E27FC236}">
                  <a16:creationId xmlns:a16="http://schemas.microsoft.com/office/drawing/2014/main" id="{FE60370B-7F20-72AE-E8CA-593454A8E9E4}"/>
                </a:ext>
              </a:extLst>
            </p:cNvPr>
            <p:cNvSpPr/>
            <p:nvPr/>
          </p:nvSpPr>
          <p:spPr>
            <a:xfrm>
              <a:off x="2909600" y="5065825"/>
              <a:ext cx="519075" cy="214225"/>
            </a:xfrm>
            <a:custGeom>
              <a:avLst/>
              <a:gdLst/>
              <a:ahLst/>
              <a:cxnLst/>
              <a:rect l="l" t="t" r="r" b="b"/>
              <a:pathLst>
                <a:path w="20763" h="8569" extrusionOk="0">
                  <a:moveTo>
                    <a:pt x="8854" y="582"/>
                  </a:moveTo>
                  <a:cubicBezTo>
                    <a:pt x="9508" y="1084"/>
                    <a:pt x="13296" y="3950"/>
                    <a:pt x="15069" y="4332"/>
                  </a:cubicBezTo>
                  <a:cubicBezTo>
                    <a:pt x="15679" y="4464"/>
                    <a:pt x="16477" y="4504"/>
                    <a:pt x="17248" y="4543"/>
                  </a:cubicBezTo>
                  <a:cubicBezTo>
                    <a:pt x="18430" y="4603"/>
                    <a:pt x="19771" y="4670"/>
                    <a:pt x="20096" y="5080"/>
                  </a:cubicBezTo>
                  <a:cubicBezTo>
                    <a:pt x="20135" y="5131"/>
                    <a:pt x="20178" y="5207"/>
                    <a:pt x="20150" y="5354"/>
                  </a:cubicBezTo>
                  <a:cubicBezTo>
                    <a:pt x="19950" y="6433"/>
                    <a:pt x="18483" y="7360"/>
                    <a:pt x="16122" y="7900"/>
                  </a:cubicBezTo>
                  <a:cubicBezTo>
                    <a:pt x="15819" y="7970"/>
                    <a:pt x="15355" y="7999"/>
                    <a:pt x="14783" y="7999"/>
                  </a:cubicBezTo>
                  <a:cubicBezTo>
                    <a:pt x="13010" y="7999"/>
                    <a:pt x="10210" y="7719"/>
                    <a:pt x="8021" y="7501"/>
                  </a:cubicBezTo>
                  <a:cubicBezTo>
                    <a:pt x="6419" y="7342"/>
                    <a:pt x="5028" y="7203"/>
                    <a:pt x="4380" y="7203"/>
                  </a:cubicBezTo>
                  <a:lnTo>
                    <a:pt x="4324" y="7203"/>
                  </a:lnTo>
                  <a:lnTo>
                    <a:pt x="3895" y="7212"/>
                  </a:lnTo>
                  <a:cubicBezTo>
                    <a:pt x="3690" y="7216"/>
                    <a:pt x="3499" y="7220"/>
                    <a:pt x="3322" y="7220"/>
                  </a:cubicBezTo>
                  <a:cubicBezTo>
                    <a:pt x="2132" y="7220"/>
                    <a:pt x="1537" y="7076"/>
                    <a:pt x="1148" y="6142"/>
                  </a:cubicBezTo>
                  <a:cubicBezTo>
                    <a:pt x="720" y="5115"/>
                    <a:pt x="1198" y="2512"/>
                    <a:pt x="1470" y="1371"/>
                  </a:cubicBezTo>
                  <a:lnTo>
                    <a:pt x="8854" y="582"/>
                  </a:lnTo>
                  <a:close/>
                  <a:moveTo>
                    <a:pt x="8940" y="0"/>
                  </a:moveTo>
                  <a:cubicBezTo>
                    <a:pt x="8929" y="0"/>
                    <a:pt x="8918" y="1"/>
                    <a:pt x="8907" y="2"/>
                  </a:cubicBezTo>
                  <a:lnTo>
                    <a:pt x="1210" y="824"/>
                  </a:lnTo>
                  <a:cubicBezTo>
                    <a:pt x="1092" y="837"/>
                    <a:pt x="993" y="922"/>
                    <a:pt x="963" y="1038"/>
                  </a:cubicBezTo>
                  <a:cubicBezTo>
                    <a:pt x="924" y="1194"/>
                    <a:pt x="0" y="4873"/>
                    <a:pt x="621" y="6363"/>
                  </a:cubicBezTo>
                  <a:cubicBezTo>
                    <a:pt x="1145" y="7622"/>
                    <a:pt x="2079" y="7792"/>
                    <a:pt x="3268" y="7792"/>
                  </a:cubicBezTo>
                  <a:cubicBezTo>
                    <a:pt x="3474" y="7792"/>
                    <a:pt x="3688" y="7787"/>
                    <a:pt x="3908" y="7782"/>
                  </a:cubicBezTo>
                  <a:lnTo>
                    <a:pt x="4332" y="7774"/>
                  </a:lnTo>
                  <a:cubicBezTo>
                    <a:pt x="4931" y="7779"/>
                    <a:pt x="6332" y="7907"/>
                    <a:pt x="7965" y="8070"/>
                  </a:cubicBezTo>
                  <a:cubicBezTo>
                    <a:pt x="10260" y="8298"/>
                    <a:pt x="12971" y="8569"/>
                    <a:pt x="14765" y="8569"/>
                  </a:cubicBezTo>
                  <a:cubicBezTo>
                    <a:pt x="15391" y="8569"/>
                    <a:pt x="15905" y="8535"/>
                    <a:pt x="16251" y="8457"/>
                  </a:cubicBezTo>
                  <a:cubicBezTo>
                    <a:pt x="17774" y="8108"/>
                    <a:pt x="20379" y="7255"/>
                    <a:pt x="20711" y="5459"/>
                  </a:cubicBezTo>
                  <a:cubicBezTo>
                    <a:pt x="20762" y="5184"/>
                    <a:pt x="20705" y="4930"/>
                    <a:pt x="20544" y="4727"/>
                  </a:cubicBezTo>
                  <a:cubicBezTo>
                    <a:pt x="20059" y="4114"/>
                    <a:pt x="18708" y="4045"/>
                    <a:pt x="17276" y="3972"/>
                  </a:cubicBezTo>
                  <a:cubicBezTo>
                    <a:pt x="16528" y="3936"/>
                    <a:pt x="15755" y="3896"/>
                    <a:pt x="15190" y="3775"/>
                  </a:cubicBezTo>
                  <a:cubicBezTo>
                    <a:pt x="13413" y="3390"/>
                    <a:pt x="9156" y="94"/>
                    <a:pt x="9113" y="61"/>
                  </a:cubicBezTo>
                  <a:cubicBezTo>
                    <a:pt x="9064" y="21"/>
                    <a:pt x="9003" y="0"/>
                    <a:pt x="894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" name="Google Shape;1656;p44">
              <a:extLst>
                <a:ext uri="{FF2B5EF4-FFF2-40B4-BE49-F238E27FC236}">
                  <a16:creationId xmlns:a16="http://schemas.microsoft.com/office/drawing/2014/main" id="{92E1DEDD-791E-FA69-CF70-7239E725E074}"/>
                </a:ext>
              </a:extLst>
            </p:cNvPr>
            <p:cNvSpPr/>
            <p:nvPr/>
          </p:nvSpPr>
          <p:spPr>
            <a:xfrm>
              <a:off x="3103675" y="5072950"/>
              <a:ext cx="129500" cy="86050"/>
            </a:xfrm>
            <a:custGeom>
              <a:avLst/>
              <a:gdLst/>
              <a:ahLst/>
              <a:cxnLst/>
              <a:rect l="l" t="t" r="r" b="b"/>
              <a:pathLst>
                <a:path w="5180" h="3442" extrusionOk="0">
                  <a:moveTo>
                    <a:pt x="1175" y="1"/>
                  </a:moveTo>
                  <a:lnTo>
                    <a:pt x="248" y="100"/>
                  </a:lnTo>
                  <a:lnTo>
                    <a:pt x="0" y="1112"/>
                  </a:lnTo>
                  <a:cubicBezTo>
                    <a:pt x="0" y="1112"/>
                    <a:pt x="1738" y="2800"/>
                    <a:pt x="3268" y="3350"/>
                  </a:cubicBezTo>
                  <a:cubicBezTo>
                    <a:pt x="3445" y="3414"/>
                    <a:pt x="3615" y="3442"/>
                    <a:pt x="3779" y="3442"/>
                  </a:cubicBezTo>
                  <a:cubicBezTo>
                    <a:pt x="4336" y="3442"/>
                    <a:pt x="4816" y="3119"/>
                    <a:pt x="5180" y="2759"/>
                  </a:cubicBezTo>
                  <a:cubicBezTo>
                    <a:pt x="3275" y="1633"/>
                    <a:pt x="1175" y="1"/>
                    <a:pt x="11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" name="Google Shape;1657;p44">
              <a:extLst>
                <a:ext uri="{FF2B5EF4-FFF2-40B4-BE49-F238E27FC236}">
                  <a16:creationId xmlns:a16="http://schemas.microsoft.com/office/drawing/2014/main" id="{FA2EF72F-64EF-1884-0536-4A5C9B43F72C}"/>
                </a:ext>
              </a:extLst>
            </p:cNvPr>
            <p:cNvSpPr/>
            <p:nvPr/>
          </p:nvSpPr>
          <p:spPr>
            <a:xfrm>
              <a:off x="3096150" y="5065800"/>
              <a:ext cx="145375" cy="100350"/>
            </a:xfrm>
            <a:custGeom>
              <a:avLst/>
              <a:gdLst/>
              <a:ahLst/>
              <a:cxnLst/>
              <a:rect l="l" t="t" r="r" b="b"/>
              <a:pathLst>
                <a:path w="5815" h="4014" extrusionOk="0">
                  <a:moveTo>
                    <a:pt x="1393" y="583"/>
                  </a:moveTo>
                  <a:cubicBezTo>
                    <a:pt x="1792" y="888"/>
                    <a:pt x="3423" y="2120"/>
                    <a:pt x="4999" y="3089"/>
                  </a:cubicBezTo>
                  <a:cubicBezTo>
                    <a:pt x="4691" y="3324"/>
                    <a:pt x="4383" y="3441"/>
                    <a:pt x="4079" y="3441"/>
                  </a:cubicBezTo>
                  <a:cubicBezTo>
                    <a:pt x="3940" y="3441"/>
                    <a:pt x="3802" y="3417"/>
                    <a:pt x="3665" y="3368"/>
                  </a:cubicBezTo>
                  <a:cubicBezTo>
                    <a:pt x="2433" y="2925"/>
                    <a:pt x="1029" y="1683"/>
                    <a:pt x="619" y="1305"/>
                  </a:cubicBezTo>
                  <a:lnTo>
                    <a:pt x="780" y="649"/>
                  </a:lnTo>
                  <a:lnTo>
                    <a:pt x="1393" y="583"/>
                  </a:lnTo>
                  <a:close/>
                  <a:moveTo>
                    <a:pt x="1472" y="1"/>
                  </a:moveTo>
                  <a:cubicBezTo>
                    <a:pt x="1463" y="1"/>
                    <a:pt x="1454" y="1"/>
                    <a:pt x="1445" y="2"/>
                  </a:cubicBezTo>
                  <a:lnTo>
                    <a:pt x="519" y="102"/>
                  </a:lnTo>
                  <a:cubicBezTo>
                    <a:pt x="399" y="114"/>
                    <a:pt x="300" y="201"/>
                    <a:pt x="272" y="317"/>
                  </a:cubicBezTo>
                  <a:lnTo>
                    <a:pt x="24" y="1330"/>
                  </a:lnTo>
                  <a:cubicBezTo>
                    <a:pt x="0" y="1428"/>
                    <a:pt x="30" y="1532"/>
                    <a:pt x="103" y="1602"/>
                  </a:cubicBezTo>
                  <a:cubicBezTo>
                    <a:pt x="175" y="1673"/>
                    <a:pt x="1902" y="3341"/>
                    <a:pt x="3473" y="3905"/>
                  </a:cubicBezTo>
                  <a:cubicBezTo>
                    <a:pt x="3667" y="3976"/>
                    <a:pt x="3873" y="4013"/>
                    <a:pt x="4080" y="4014"/>
                  </a:cubicBezTo>
                  <a:cubicBezTo>
                    <a:pt x="4626" y="4014"/>
                    <a:pt x="5170" y="3755"/>
                    <a:pt x="5682" y="3247"/>
                  </a:cubicBezTo>
                  <a:cubicBezTo>
                    <a:pt x="5814" y="3116"/>
                    <a:pt x="5787" y="2894"/>
                    <a:pt x="5625" y="2799"/>
                  </a:cubicBezTo>
                  <a:cubicBezTo>
                    <a:pt x="3760" y="1695"/>
                    <a:pt x="1671" y="77"/>
                    <a:pt x="1651" y="61"/>
                  </a:cubicBezTo>
                  <a:cubicBezTo>
                    <a:pt x="1599" y="22"/>
                    <a:pt x="1536" y="1"/>
                    <a:pt x="147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" name="Google Shape;1658;p44">
              <a:extLst>
                <a:ext uri="{FF2B5EF4-FFF2-40B4-BE49-F238E27FC236}">
                  <a16:creationId xmlns:a16="http://schemas.microsoft.com/office/drawing/2014/main" id="{C331BF71-9122-1476-0E12-F910E847B6B8}"/>
                </a:ext>
              </a:extLst>
            </p:cNvPr>
            <p:cNvSpPr/>
            <p:nvPr/>
          </p:nvSpPr>
          <p:spPr>
            <a:xfrm>
              <a:off x="2929100" y="5195100"/>
              <a:ext cx="491675" cy="77850"/>
            </a:xfrm>
            <a:custGeom>
              <a:avLst/>
              <a:gdLst/>
              <a:ahLst/>
              <a:cxnLst/>
              <a:rect l="l" t="t" r="r" b="b"/>
              <a:pathLst>
                <a:path w="19667" h="3114" extrusionOk="0">
                  <a:moveTo>
                    <a:pt x="19655" y="1"/>
                  </a:moveTo>
                  <a:lnTo>
                    <a:pt x="19655" y="1"/>
                  </a:lnTo>
                  <a:cubicBezTo>
                    <a:pt x="19010" y="364"/>
                    <a:pt x="17816" y="950"/>
                    <a:pt x="16098" y="1427"/>
                  </a:cubicBezTo>
                  <a:cubicBezTo>
                    <a:pt x="15225" y="1670"/>
                    <a:pt x="14275" y="1765"/>
                    <a:pt x="13244" y="1765"/>
                  </a:cubicBezTo>
                  <a:cubicBezTo>
                    <a:pt x="11086" y="1765"/>
                    <a:pt x="8574" y="1349"/>
                    <a:pt x="5671" y="1003"/>
                  </a:cubicBezTo>
                  <a:cubicBezTo>
                    <a:pt x="3774" y="778"/>
                    <a:pt x="2218" y="715"/>
                    <a:pt x="1070" y="715"/>
                  </a:cubicBezTo>
                  <a:cubicBezTo>
                    <a:pt x="661" y="715"/>
                    <a:pt x="303" y="723"/>
                    <a:pt x="1" y="734"/>
                  </a:cubicBezTo>
                  <a:cubicBezTo>
                    <a:pt x="25" y="853"/>
                    <a:pt x="59" y="969"/>
                    <a:pt x="104" y="1082"/>
                  </a:cubicBezTo>
                  <a:cubicBezTo>
                    <a:pt x="565" y="2188"/>
                    <a:pt x="1358" y="2336"/>
                    <a:pt x="2497" y="2336"/>
                  </a:cubicBezTo>
                  <a:cubicBezTo>
                    <a:pt x="2820" y="2336"/>
                    <a:pt x="3170" y="2324"/>
                    <a:pt x="3548" y="2318"/>
                  </a:cubicBezTo>
                  <a:cubicBezTo>
                    <a:pt x="3565" y="2318"/>
                    <a:pt x="3583" y="2318"/>
                    <a:pt x="3602" y="2318"/>
                  </a:cubicBezTo>
                  <a:cubicBezTo>
                    <a:pt x="5124" y="2318"/>
                    <a:pt x="10957" y="3113"/>
                    <a:pt x="13990" y="3113"/>
                  </a:cubicBezTo>
                  <a:cubicBezTo>
                    <a:pt x="14590" y="3113"/>
                    <a:pt x="15081" y="3082"/>
                    <a:pt x="15407" y="3008"/>
                  </a:cubicBezTo>
                  <a:cubicBezTo>
                    <a:pt x="17398" y="2551"/>
                    <a:pt x="19384" y="1666"/>
                    <a:pt x="19650" y="235"/>
                  </a:cubicBezTo>
                  <a:cubicBezTo>
                    <a:pt x="19665" y="158"/>
                    <a:pt x="19666" y="79"/>
                    <a:pt x="196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" name="Google Shape;1659;p44">
              <a:extLst>
                <a:ext uri="{FF2B5EF4-FFF2-40B4-BE49-F238E27FC236}">
                  <a16:creationId xmlns:a16="http://schemas.microsoft.com/office/drawing/2014/main" id="{48BE65A6-F15F-79BD-A323-820E38E6FEC5}"/>
                </a:ext>
              </a:extLst>
            </p:cNvPr>
            <p:cNvSpPr/>
            <p:nvPr/>
          </p:nvSpPr>
          <p:spPr>
            <a:xfrm>
              <a:off x="2921175" y="5187950"/>
              <a:ext cx="506800" cy="92100"/>
            </a:xfrm>
            <a:custGeom>
              <a:avLst/>
              <a:gdLst/>
              <a:ahLst/>
              <a:cxnLst/>
              <a:rect l="l" t="t" r="r" b="b"/>
              <a:pathLst>
                <a:path w="20272" h="3684" extrusionOk="0">
                  <a:moveTo>
                    <a:pt x="19574" y="820"/>
                  </a:moveTo>
                  <a:lnTo>
                    <a:pt x="19574" y="820"/>
                  </a:lnTo>
                  <a:cubicBezTo>
                    <a:pt x="19151" y="1748"/>
                    <a:pt x="17759" y="2535"/>
                    <a:pt x="15659" y="3015"/>
                  </a:cubicBezTo>
                  <a:cubicBezTo>
                    <a:pt x="15356" y="3085"/>
                    <a:pt x="14892" y="3114"/>
                    <a:pt x="14321" y="3114"/>
                  </a:cubicBezTo>
                  <a:cubicBezTo>
                    <a:pt x="12548" y="3114"/>
                    <a:pt x="9748" y="2834"/>
                    <a:pt x="7558" y="2616"/>
                  </a:cubicBezTo>
                  <a:cubicBezTo>
                    <a:pt x="5956" y="2457"/>
                    <a:pt x="4565" y="2318"/>
                    <a:pt x="3917" y="2318"/>
                  </a:cubicBezTo>
                  <a:lnTo>
                    <a:pt x="3861" y="2318"/>
                  </a:lnTo>
                  <a:lnTo>
                    <a:pt x="3432" y="2327"/>
                  </a:lnTo>
                  <a:cubicBezTo>
                    <a:pt x="3221" y="2332"/>
                    <a:pt x="3026" y="2335"/>
                    <a:pt x="2844" y="2335"/>
                  </a:cubicBezTo>
                  <a:cubicBezTo>
                    <a:pt x="1680" y="2335"/>
                    <a:pt x="1089" y="2191"/>
                    <a:pt x="700" y="1294"/>
                  </a:cubicBezTo>
                  <a:cubicBezTo>
                    <a:pt x="914" y="1289"/>
                    <a:pt x="1148" y="1286"/>
                    <a:pt x="1400" y="1286"/>
                  </a:cubicBezTo>
                  <a:cubicBezTo>
                    <a:pt x="2548" y="1286"/>
                    <a:pt x="4088" y="1351"/>
                    <a:pt x="5955" y="1573"/>
                  </a:cubicBezTo>
                  <a:cubicBezTo>
                    <a:pt x="6670" y="1657"/>
                    <a:pt x="7361" y="1748"/>
                    <a:pt x="8030" y="1834"/>
                  </a:cubicBezTo>
                  <a:cubicBezTo>
                    <a:pt x="10050" y="2094"/>
                    <a:pt x="11901" y="2334"/>
                    <a:pt x="13563" y="2334"/>
                  </a:cubicBezTo>
                  <a:cubicBezTo>
                    <a:pt x="14618" y="2334"/>
                    <a:pt x="15596" y="2237"/>
                    <a:pt x="16492" y="1988"/>
                  </a:cubicBezTo>
                  <a:cubicBezTo>
                    <a:pt x="17825" y="1617"/>
                    <a:pt x="18851" y="1183"/>
                    <a:pt x="19574" y="820"/>
                  </a:cubicBezTo>
                  <a:close/>
                  <a:moveTo>
                    <a:pt x="19972" y="1"/>
                  </a:moveTo>
                  <a:cubicBezTo>
                    <a:pt x="19925" y="1"/>
                    <a:pt x="19877" y="12"/>
                    <a:pt x="19832" y="38"/>
                  </a:cubicBezTo>
                  <a:cubicBezTo>
                    <a:pt x="19149" y="424"/>
                    <a:pt x="17990" y="979"/>
                    <a:pt x="16339" y="1439"/>
                  </a:cubicBezTo>
                  <a:cubicBezTo>
                    <a:pt x="15489" y="1675"/>
                    <a:pt x="14569" y="1768"/>
                    <a:pt x="13564" y="1768"/>
                  </a:cubicBezTo>
                  <a:cubicBezTo>
                    <a:pt x="11973" y="1768"/>
                    <a:pt x="10171" y="1535"/>
                    <a:pt x="8103" y="1267"/>
                  </a:cubicBezTo>
                  <a:cubicBezTo>
                    <a:pt x="7433" y="1181"/>
                    <a:pt x="6739" y="1091"/>
                    <a:pt x="6022" y="1006"/>
                  </a:cubicBezTo>
                  <a:cubicBezTo>
                    <a:pt x="4119" y="780"/>
                    <a:pt x="2551" y="715"/>
                    <a:pt x="1381" y="715"/>
                  </a:cubicBezTo>
                  <a:cubicBezTo>
                    <a:pt x="974" y="715"/>
                    <a:pt x="615" y="723"/>
                    <a:pt x="307" y="735"/>
                  </a:cubicBezTo>
                  <a:cubicBezTo>
                    <a:pt x="130" y="741"/>
                    <a:pt x="0" y="907"/>
                    <a:pt x="39" y="1081"/>
                  </a:cubicBezTo>
                  <a:cubicBezTo>
                    <a:pt x="68" y="1217"/>
                    <a:pt x="107" y="1350"/>
                    <a:pt x="158" y="1478"/>
                  </a:cubicBezTo>
                  <a:cubicBezTo>
                    <a:pt x="682" y="2737"/>
                    <a:pt x="1616" y="2907"/>
                    <a:pt x="2805" y="2907"/>
                  </a:cubicBezTo>
                  <a:cubicBezTo>
                    <a:pt x="3011" y="2907"/>
                    <a:pt x="3225" y="2902"/>
                    <a:pt x="3445" y="2897"/>
                  </a:cubicBezTo>
                  <a:lnTo>
                    <a:pt x="3869" y="2889"/>
                  </a:lnTo>
                  <a:cubicBezTo>
                    <a:pt x="4468" y="2894"/>
                    <a:pt x="5869" y="3022"/>
                    <a:pt x="7502" y="3185"/>
                  </a:cubicBezTo>
                  <a:cubicBezTo>
                    <a:pt x="9797" y="3413"/>
                    <a:pt x="12508" y="3684"/>
                    <a:pt x="14302" y="3684"/>
                  </a:cubicBezTo>
                  <a:cubicBezTo>
                    <a:pt x="14928" y="3684"/>
                    <a:pt x="15442" y="3650"/>
                    <a:pt x="15788" y="3572"/>
                  </a:cubicBezTo>
                  <a:cubicBezTo>
                    <a:pt x="17311" y="3223"/>
                    <a:pt x="19916" y="2370"/>
                    <a:pt x="20248" y="573"/>
                  </a:cubicBezTo>
                  <a:cubicBezTo>
                    <a:pt x="20269" y="464"/>
                    <a:pt x="20271" y="353"/>
                    <a:pt x="20254" y="243"/>
                  </a:cubicBezTo>
                  <a:cubicBezTo>
                    <a:pt x="20232" y="96"/>
                    <a:pt x="20106" y="1"/>
                    <a:pt x="1997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" name="Google Shape;1660;p44">
              <a:extLst>
                <a:ext uri="{FF2B5EF4-FFF2-40B4-BE49-F238E27FC236}">
                  <a16:creationId xmlns:a16="http://schemas.microsoft.com/office/drawing/2014/main" id="{D3EF7012-E66C-19FB-FE6A-C3DD9F7723BF}"/>
                </a:ext>
              </a:extLst>
            </p:cNvPr>
            <p:cNvSpPr/>
            <p:nvPr/>
          </p:nvSpPr>
          <p:spPr>
            <a:xfrm>
              <a:off x="2526100" y="3075375"/>
              <a:ext cx="732575" cy="2019300"/>
            </a:xfrm>
            <a:custGeom>
              <a:avLst/>
              <a:gdLst/>
              <a:ahLst/>
              <a:cxnLst/>
              <a:rect l="l" t="t" r="r" b="b"/>
              <a:pathLst>
                <a:path w="29303" h="80772" extrusionOk="0">
                  <a:moveTo>
                    <a:pt x="1166" y="0"/>
                  </a:moveTo>
                  <a:cubicBezTo>
                    <a:pt x="1166" y="0"/>
                    <a:pt x="1076" y="13849"/>
                    <a:pt x="1007" y="19132"/>
                  </a:cubicBezTo>
                  <a:cubicBezTo>
                    <a:pt x="940" y="24415"/>
                    <a:pt x="2288" y="43816"/>
                    <a:pt x="2012" y="44535"/>
                  </a:cubicBezTo>
                  <a:cubicBezTo>
                    <a:pt x="1737" y="45252"/>
                    <a:pt x="1" y="57928"/>
                    <a:pt x="902" y="61056"/>
                  </a:cubicBezTo>
                  <a:cubicBezTo>
                    <a:pt x="1802" y="64184"/>
                    <a:pt x="3304" y="80772"/>
                    <a:pt x="3304" y="80772"/>
                  </a:cubicBezTo>
                  <a:lnTo>
                    <a:pt x="10439" y="80528"/>
                  </a:lnTo>
                  <a:cubicBezTo>
                    <a:pt x="10439" y="80528"/>
                    <a:pt x="11241" y="56390"/>
                    <a:pt x="12072" y="54665"/>
                  </a:cubicBezTo>
                  <a:cubicBezTo>
                    <a:pt x="12905" y="52941"/>
                    <a:pt x="13214" y="44513"/>
                    <a:pt x="13608" y="42081"/>
                  </a:cubicBezTo>
                  <a:cubicBezTo>
                    <a:pt x="14002" y="39648"/>
                    <a:pt x="15785" y="24348"/>
                    <a:pt x="15785" y="24348"/>
                  </a:cubicBezTo>
                  <a:cubicBezTo>
                    <a:pt x="15785" y="24348"/>
                    <a:pt x="18043" y="42732"/>
                    <a:pt x="17681" y="47448"/>
                  </a:cubicBezTo>
                  <a:cubicBezTo>
                    <a:pt x="17320" y="52163"/>
                    <a:pt x="15241" y="56618"/>
                    <a:pt x="15871" y="60750"/>
                  </a:cubicBezTo>
                  <a:cubicBezTo>
                    <a:pt x="16500" y="64881"/>
                    <a:pt x="16581" y="80726"/>
                    <a:pt x="16581" y="80726"/>
                  </a:cubicBezTo>
                  <a:lnTo>
                    <a:pt x="23688" y="78628"/>
                  </a:lnTo>
                  <a:cubicBezTo>
                    <a:pt x="23688" y="78628"/>
                    <a:pt x="25156" y="71326"/>
                    <a:pt x="25134" y="69756"/>
                  </a:cubicBezTo>
                  <a:cubicBezTo>
                    <a:pt x="25111" y="68186"/>
                    <a:pt x="24921" y="64762"/>
                    <a:pt x="25178" y="62760"/>
                  </a:cubicBezTo>
                  <a:cubicBezTo>
                    <a:pt x="25435" y="60758"/>
                    <a:pt x="29072" y="45288"/>
                    <a:pt x="29150" y="40719"/>
                  </a:cubicBezTo>
                  <a:cubicBezTo>
                    <a:pt x="29228" y="36150"/>
                    <a:pt x="29302" y="888"/>
                    <a:pt x="29302" y="887"/>
                  </a:cubicBezTo>
                  <a:lnTo>
                    <a:pt x="29302" y="887"/>
                  </a:lnTo>
                  <a:cubicBezTo>
                    <a:pt x="29302" y="887"/>
                    <a:pt x="23480" y="2458"/>
                    <a:pt x="15937" y="2458"/>
                  </a:cubicBezTo>
                  <a:cubicBezTo>
                    <a:pt x="11343" y="2458"/>
                    <a:pt x="6110" y="1876"/>
                    <a:pt x="1166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" name="Google Shape;1661;p44">
              <a:extLst>
                <a:ext uri="{FF2B5EF4-FFF2-40B4-BE49-F238E27FC236}">
                  <a16:creationId xmlns:a16="http://schemas.microsoft.com/office/drawing/2014/main" id="{FB91FEE5-679D-277D-08C0-D8EA9EF214AD}"/>
                </a:ext>
              </a:extLst>
            </p:cNvPr>
            <p:cNvSpPr/>
            <p:nvPr/>
          </p:nvSpPr>
          <p:spPr>
            <a:xfrm>
              <a:off x="2518650" y="3068200"/>
              <a:ext cx="747150" cy="2033625"/>
            </a:xfrm>
            <a:custGeom>
              <a:avLst/>
              <a:gdLst/>
              <a:ahLst/>
              <a:cxnLst/>
              <a:rect l="l" t="t" r="r" b="b"/>
              <a:pathLst>
                <a:path w="29886" h="81345" extrusionOk="0">
                  <a:moveTo>
                    <a:pt x="1747" y="697"/>
                  </a:moveTo>
                  <a:cubicBezTo>
                    <a:pt x="6586" y="2462"/>
                    <a:pt x="11700" y="3016"/>
                    <a:pt x="16210" y="3016"/>
                  </a:cubicBezTo>
                  <a:cubicBezTo>
                    <a:pt x="22690" y="3016"/>
                    <a:pt x="27925" y="1873"/>
                    <a:pt x="29313" y="1539"/>
                  </a:cubicBezTo>
                  <a:lnTo>
                    <a:pt x="29313" y="1539"/>
                  </a:lnTo>
                  <a:cubicBezTo>
                    <a:pt x="29305" y="5306"/>
                    <a:pt x="29235" y="36737"/>
                    <a:pt x="29161" y="41001"/>
                  </a:cubicBezTo>
                  <a:cubicBezTo>
                    <a:pt x="29108" y="44166"/>
                    <a:pt x="27334" y="52597"/>
                    <a:pt x="26160" y="58176"/>
                  </a:cubicBezTo>
                  <a:cubicBezTo>
                    <a:pt x="25643" y="60626"/>
                    <a:pt x="25271" y="62396"/>
                    <a:pt x="25192" y="63011"/>
                  </a:cubicBezTo>
                  <a:cubicBezTo>
                    <a:pt x="24988" y="64598"/>
                    <a:pt x="25060" y="67022"/>
                    <a:pt x="25114" y="68793"/>
                  </a:cubicBezTo>
                  <a:cubicBezTo>
                    <a:pt x="25128" y="69276"/>
                    <a:pt x="25141" y="69705"/>
                    <a:pt x="25146" y="70047"/>
                  </a:cubicBezTo>
                  <a:cubicBezTo>
                    <a:pt x="25166" y="71437"/>
                    <a:pt x="23958" y="77587"/>
                    <a:pt x="23740" y="78690"/>
                  </a:cubicBezTo>
                  <a:lnTo>
                    <a:pt x="17161" y="80631"/>
                  </a:lnTo>
                  <a:cubicBezTo>
                    <a:pt x="17144" y="78143"/>
                    <a:pt x="17029" y="64792"/>
                    <a:pt x="16450" y="60994"/>
                  </a:cubicBezTo>
                  <a:cubicBezTo>
                    <a:pt x="16082" y="58580"/>
                    <a:pt x="16661" y="56048"/>
                    <a:pt x="17273" y="53366"/>
                  </a:cubicBezTo>
                  <a:cubicBezTo>
                    <a:pt x="17687" y="51552"/>
                    <a:pt x="18116" y="49677"/>
                    <a:pt x="18264" y="47756"/>
                  </a:cubicBezTo>
                  <a:cubicBezTo>
                    <a:pt x="18623" y="43066"/>
                    <a:pt x="16458" y="25351"/>
                    <a:pt x="16365" y="24600"/>
                  </a:cubicBezTo>
                  <a:cubicBezTo>
                    <a:pt x="16348" y="24456"/>
                    <a:pt x="16226" y="24349"/>
                    <a:pt x="16083" y="24349"/>
                  </a:cubicBezTo>
                  <a:lnTo>
                    <a:pt x="16082" y="24349"/>
                  </a:lnTo>
                  <a:cubicBezTo>
                    <a:pt x="15937" y="24349"/>
                    <a:pt x="15815" y="24458"/>
                    <a:pt x="15799" y="24601"/>
                  </a:cubicBezTo>
                  <a:cubicBezTo>
                    <a:pt x="15782" y="24754"/>
                    <a:pt x="14013" y="39924"/>
                    <a:pt x="13625" y="42321"/>
                  </a:cubicBezTo>
                  <a:cubicBezTo>
                    <a:pt x="13486" y="43180"/>
                    <a:pt x="13361" y="44734"/>
                    <a:pt x="13215" y="46532"/>
                  </a:cubicBezTo>
                  <a:cubicBezTo>
                    <a:pt x="12956" y="49749"/>
                    <a:pt x="12633" y="53752"/>
                    <a:pt x="12114" y="54828"/>
                  </a:cubicBezTo>
                  <a:cubicBezTo>
                    <a:pt x="11303" y="56508"/>
                    <a:pt x="10556" y="77760"/>
                    <a:pt x="10460" y="80539"/>
                  </a:cubicBezTo>
                  <a:lnTo>
                    <a:pt x="3862" y="80764"/>
                  </a:lnTo>
                  <a:cubicBezTo>
                    <a:pt x="3658" y="78536"/>
                    <a:pt x="2320" y="64201"/>
                    <a:pt x="1474" y="61264"/>
                  </a:cubicBezTo>
                  <a:cubicBezTo>
                    <a:pt x="606" y="58248"/>
                    <a:pt x="2276" y="45709"/>
                    <a:pt x="2576" y="44923"/>
                  </a:cubicBezTo>
                  <a:cubicBezTo>
                    <a:pt x="2719" y="44553"/>
                    <a:pt x="2576" y="41541"/>
                    <a:pt x="2192" y="34234"/>
                  </a:cubicBezTo>
                  <a:cubicBezTo>
                    <a:pt x="1895" y="28556"/>
                    <a:pt x="1556" y="22120"/>
                    <a:pt x="1591" y="19423"/>
                  </a:cubicBezTo>
                  <a:cubicBezTo>
                    <a:pt x="1652" y="14708"/>
                    <a:pt x="1731" y="3030"/>
                    <a:pt x="1747" y="697"/>
                  </a:cubicBezTo>
                  <a:close/>
                  <a:moveTo>
                    <a:pt x="1464" y="1"/>
                  </a:moveTo>
                  <a:cubicBezTo>
                    <a:pt x="1313" y="1"/>
                    <a:pt x="1179" y="122"/>
                    <a:pt x="1178" y="286"/>
                  </a:cubicBezTo>
                  <a:cubicBezTo>
                    <a:pt x="1178" y="424"/>
                    <a:pt x="1088" y="14193"/>
                    <a:pt x="1021" y="19415"/>
                  </a:cubicBezTo>
                  <a:cubicBezTo>
                    <a:pt x="985" y="22131"/>
                    <a:pt x="1324" y="28577"/>
                    <a:pt x="1623" y="34264"/>
                  </a:cubicBezTo>
                  <a:cubicBezTo>
                    <a:pt x="1880" y="39188"/>
                    <a:pt x="2149" y="44279"/>
                    <a:pt x="2044" y="44719"/>
                  </a:cubicBezTo>
                  <a:cubicBezTo>
                    <a:pt x="1734" y="45529"/>
                    <a:pt x="1" y="58213"/>
                    <a:pt x="925" y="61423"/>
                  </a:cubicBezTo>
                  <a:cubicBezTo>
                    <a:pt x="1809" y="64488"/>
                    <a:pt x="3303" y="80918"/>
                    <a:pt x="3318" y="81084"/>
                  </a:cubicBezTo>
                  <a:cubicBezTo>
                    <a:pt x="3332" y="81230"/>
                    <a:pt x="3455" y="81343"/>
                    <a:pt x="3602" y="81343"/>
                  </a:cubicBezTo>
                  <a:lnTo>
                    <a:pt x="3611" y="81344"/>
                  </a:lnTo>
                  <a:lnTo>
                    <a:pt x="10746" y="81101"/>
                  </a:lnTo>
                  <a:cubicBezTo>
                    <a:pt x="10896" y="81095"/>
                    <a:pt x="11017" y="80975"/>
                    <a:pt x="11021" y="80825"/>
                  </a:cubicBezTo>
                  <a:cubicBezTo>
                    <a:pt x="11244" y="74128"/>
                    <a:pt x="11966" y="56448"/>
                    <a:pt x="12627" y="55077"/>
                  </a:cubicBezTo>
                  <a:cubicBezTo>
                    <a:pt x="13193" y="53905"/>
                    <a:pt x="13507" y="50013"/>
                    <a:pt x="13784" y="46579"/>
                  </a:cubicBezTo>
                  <a:cubicBezTo>
                    <a:pt x="13928" y="44793"/>
                    <a:pt x="14052" y="43250"/>
                    <a:pt x="14188" y="42414"/>
                  </a:cubicBezTo>
                  <a:cubicBezTo>
                    <a:pt x="14483" y="40594"/>
                    <a:pt x="15564" y="31492"/>
                    <a:pt x="16084" y="27078"/>
                  </a:cubicBezTo>
                  <a:cubicBezTo>
                    <a:pt x="16677" y="32220"/>
                    <a:pt x="17971" y="44100"/>
                    <a:pt x="17694" y="47714"/>
                  </a:cubicBezTo>
                  <a:cubicBezTo>
                    <a:pt x="17549" y="49592"/>
                    <a:pt x="17126" y="51446"/>
                    <a:pt x="16717" y="53240"/>
                  </a:cubicBezTo>
                  <a:cubicBezTo>
                    <a:pt x="16092" y="55975"/>
                    <a:pt x="15501" y="58560"/>
                    <a:pt x="15886" y="61080"/>
                  </a:cubicBezTo>
                  <a:cubicBezTo>
                    <a:pt x="16505" y="65144"/>
                    <a:pt x="16592" y="80856"/>
                    <a:pt x="16593" y="81015"/>
                  </a:cubicBezTo>
                  <a:cubicBezTo>
                    <a:pt x="16594" y="81177"/>
                    <a:pt x="16725" y="81299"/>
                    <a:pt x="16877" y="81299"/>
                  </a:cubicBezTo>
                  <a:cubicBezTo>
                    <a:pt x="16904" y="81299"/>
                    <a:pt x="16931" y="81295"/>
                    <a:pt x="16959" y="81287"/>
                  </a:cubicBezTo>
                  <a:lnTo>
                    <a:pt x="24068" y="79188"/>
                  </a:lnTo>
                  <a:cubicBezTo>
                    <a:pt x="24169" y="79158"/>
                    <a:pt x="24246" y="79074"/>
                    <a:pt x="24267" y="78970"/>
                  </a:cubicBezTo>
                  <a:cubicBezTo>
                    <a:pt x="24327" y="78671"/>
                    <a:pt x="25740" y="71621"/>
                    <a:pt x="25717" y="70039"/>
                  </a:cubicBezTo>
                  <a:cubicBezTo>
                    <a:pt x="25713" y="69695"/>
                    <a:pt x="25700" y="69263"/>
                    <a:pt x="25686" y="68776"/>
                  </a:cubicBezTo>
                  <a:cubicBezTo>
                    <a:pt x="25632" y="67025"/>
                    <a:pt x="25561" y="64626"/>
                    <a:pt x="25759" y="63084"/>
                  </a:cubicBezTo>
                  <a:cubicBezTo>
                    <a:pt x="25836" y="62491"/>
                    <a:pt x="26225" y="60639"/>
                    <a:pt x="26718" y="58294"/>
                  </a:cubicBezTo>
                  <a:cubicBezTo>
                    <a:pt x="27898" y="52695"/>
                    <a:pt x="29678" y="44232"/>
                    <a:pt x="29733" y="41011"/>
                  </a:cubicBezTo>
                  <a:cubicBezTo>
                    <a:pt x="29811" y="36492"/>
                    <a:pt x="29885" y="1529"/>
                    <a:pt x="29885" y="1175"/>
                  </a:cubicBezTo>
                  <a:cubicBezTo>
                    <a:pt x="29885" y="1086"/>
                    <a:pt x="29844" y="1002"/>
                    <a:pt x="29774" y="948"/>
                  </a:cubicBezTo>
                  <a:cubicBezTo>
                    <a:pt x="29724" y="909"/>
                    <a:pt x="29663" y="889"/>
                    <a:pt x="29601" y="889"/>
                  </a:cubicBezTo>
                  <a:cubicBezTo>
                    <a:pt x="29575" y="889"/>
                    <a:pt x="29550" y="892"/>
                    <a:pt x="29525" y="899"/>
                  </a:cubicBezTo>
                  <a:cubicBezTo>
                    <a:pt x="29433" y="925"/>
                    <a:pt x="23650" y="2448"/>
                    <a:pt x="16214" y="2448"/>
                  </a:cubicBezTo>
                  <a:cubicBezTo>
                    <a:pt x="11643" y="2448"/>
                    <a:pt x="6448" y="1872"/>
                    <a:pt x="1565" y="20"/>
                  </a:cubicBezTo>
                  <a:cubicBezTo>
                    <a:pt x="1531" y="7"/>
                    <a:pt x="1497" y="1"/>
                    <a:pt x="146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" name="Google Shape;1662;p44">
              <a:extLst>
                <a:ext uri="{FF2B5EF4-FFF2-40B4-BE49-F238E27FC236}">
                  <a16:creationId xmlns:a16="http://schemas.microsoft.com/office/drawing/2014/main" id="{EEC473E6-216C-6095-1880-0F083B82DE8A}"/>
                </a:ext>
              </a:extLst>
            </p:cNvPr>
            <p:cNvSpPr/>
            <p:nvPr/>
          </p:nvSpPr>
          <p:spPr>
            <a:xfrm>
              <a:off x="2554425" y="3075375"/>
              <a:ext cx="706175" cy="217325"/>
            </a:xfrm>
            <a:custGeom>
              <a:avLst/>
              <a:gdLst/>
              <a:ahLst/>
              <a:cxnLst/>
              <a:rect l="l" t="t" r="r" b="b"/>
              <a:pathLst>
                <a:path w="28247" h="8693" extrusionOk="0">
                  <a:moveTo>
                    <a:pt x="33" y="0"/>
                  </a:moveTo>
                  <a:cubicBezTo>
                    <a:pt x="33" y="0"/>
                    <a:pt x="20" y="1942"/>
                    <a:pt x="0" y="4649"/>
                  </a:cubicBezTo>
                  <a:cubicBezTo>
                    <a:pt x="1419" y="5975"/>
                    <a:pt x="4490" y="7633"/>
                    <a:pt x="11144" y="8409"/>
                  </a:cubicBezTo>
                  <a:cubicBezTo>
                    <a:pt x="12845" y="8608"/>
                    <a:pt x="14454" y="8693"/>
                    <a:pt x="15961" y="8693"/>
                  </a:cubicBezTo>
                  <a:cubicBezTo>
                    <a:pt x="21613" y="8693"/>
                    <a:pt x="25842" y="7495"/>
                    <a:pt x="28247" y="6583"/>
                  </a:cubicBezTo>
                  <a:cubicBezTo>
                    <a:pt x="28211" y="3887"/>
                    <a:pt x="28183" y="1924"/>
                    <a:pt x="28174" y="1199"/>
                  </a:cubicBezTo>
                  <a:cubicBezTo>
                    <a:pt x="27840" y="1184"/>
                    <a:pt x="27472" y="1167"/>
                    <a:pt x="27072" y="1148"/>
                  </a:cubicBezTo>
                  <a:cubicBezTo>
                    <a:pt x="25046" y="1595"/>
                    <a:pt x="20400" y="2459"/>
                    <a:pt x="14805" y="2459"/>
                  </a:cubicBezTo>
                  <a:cubicBezTo>
                    <a:pt x="10211" y="2459"/>
                    <a:pt x="4978" y="1876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" name="Google Shape;1663;p44">
              <a:extLst>
                <a:ext uri="{FF2B5EF4-FFF2-40B4-BE49-F238E27FC236}">
                  <a16:creationId xmlns:a16="http://schemas.microsoft.com/office/drawing/2014/main" id="{F05595A9-E8C3-017F-2D23-67DED6D75866}"/>
                </a:ext>
              </a:extLst>
            </p:cNvPr>
            <p:cNvSpPr/>
            <p:nvPr/>
          </p:nvSpPr>
          <p:spPr>
            <a:xfrm>
              <a:off x="2547275" y="3068225"/>
              <a:ext cx="720500" cy="231550"/>
            </a:xfrm>
            <a:custGeom>
              <a:avLst/>
              <a:gdLst/>
              <a:ahLst/>
              <a:cxnLst/>
              <a:rect l="l" t="t" r="r" b="b"/>
              <a:pathLst>
                <a:path w="28820" h="9262" extrusionOk="0">
                  <a:moveTo>
                    <a:pt x="602" y="696"/>
                  </a:moveTo>
                  <a:cubicBezTo>
                    <a:pt x="5463" y="2470"/>
                    <a:pt x="10586" y="3024"/>
                    <a:pt x="15094" y="3024"/>
                  </a:cubicBezTo>
                  <a:cubicBezTo>
                    <a:pt x="20722" y="3024"/>
                    <a:pt x="25389" y="2159"/>
                    <a:pt x="27383" y="1722"/>
                  </a:cubicBezTo>
                  <a:lnTo>
                    <a:pt x="28177" y="1758"/>
                  </a:lnTo>
                  <a:lnTo>
                    <a:pt x="28244" y="6672"/>
                  </a:lnTo>
                  <a:cubicBezTo>
                    <a:pt x="25941" y="7525"/>
                    <a:pt x="21776" y="8691"/>
                    <a:pt x="16220" y="8691"/>
                  </a:cubicBezTo>
                  <a:cubicBezTo>
                    <a:pt x="14732" y="8691"/>
                    <a:pt x="13143" y="8607"/>
                    <a:pt x="11463" y="8411"/>
                  </a:cubicBezTo>
                  <a:cubicBezTo>
                    <a:pt x="4962" y="7654"/>
                    <a:pt x="1956" y="6052"/>
                    <a:pt x="573" y="4810"/>
                  </a:cubicBezTo>
                  <a:lnTo>
                    <a:pt x="602" y="696"/>
                  </a:lnTo>
                  <a:close/>
                  <a:moveTo>
                    <a:pt x="319" y="1"/>
                  </a:moveTo>
                  <a:cubicBezTo>
                    <a:pt x="168" y="1"/>
                    <a:pt x="34" y="122"/>
                    <a:pt x="33" y="285"/>
                  </a:cubicBezTo>
                  <a:lnTo>
                    <a:pt x="2" y="4933"/>
                  </a:lnTo>
                  <a:cubicBezTo>
                    <a:pt x="1" y="5012"/>
                    <a:pt x="33" y="5089"/>
                    <a:pt x="92" y="5143"/>
                  </a:cubicBezTo>
                  <a:cubicBezTo>
                    <a:pt x="1495" y="6455"/>
                    <a:pt x="4595" y="8185"/>
                    <a:pt x="11397" y="8979"/>
                  </a:cubicBezTo>
                  <a:cubicBezTo>
                    <a:pt x="12997" y="9166"/>
                    <a:pt x="14607" y="9260"/>
                    <a:pt x="16220" y="9262"/>
                  </a:cubicBezTo>
                  <a:cubicBezTo>
                    <a:pt x="22021" y="9262"/>
                    <a:pt x="26333" y="8009"/>
                    <a:pt x="28634" y="7135"/>
                  </a:cubicBezTo>
                  <a:cubicBezTo>
                    <a:pt x="28746" y="7093"/>
                    <a:pt x="28820" y="6984"/>
                    <a:pt x="28818" y="6864"/>
                  </a:cubicBezTo>
                  <a:lnTo>
                    <a:pt x="28745" y="1482"/>
                  </a:lnTo>
                  <a:cubicBezTo>
                    <a:pt x="28742" y="1331"/>
                    <a:pt x="28623" y="1207"/>
                    <a:pt x="28472" y="1200"/>
                  </a:cubicBezTo>
                  <a:lnTo>
                    <a:pt x="27371" y="1150"/>
                  </a:lnTo>
                  <a:cubicBezTo>
                    <a:pt x="27365" y="1150"/>
                    <a:pt x="27359" y="1150"/>
                    <a:pt x="27352" y="1150"/>
                  </a:cubicBezTo>
                  <a:cubicBezTo>
                    <a:pt x="27334" y="1150"/>
                    <a:pt x="27315" y="1152"/>
                    <a:pt x="27298" y="1156"/>
                  </a:cubicBezTo>
                  <a:cubicBezTo>
                    <a:pt x="25343" y="1586"/>
                    <a:pt x="20695" y="2455"/>
                    <a:pt x="15088" y="2455"/>
                  </a:cubicBezTo>
                  <a:cubicBezTo>
                    <a:pt x="10522" y="2455"/>
                    <a:pt x="5320" y="1878"/>
                    <a:pt x="420" y="20"/>
                  </a:cubicBezTo>
                  <a:cubicBezTo>
                    <a:pt x="386" y="7"/>
                    <a:pt x="352" y="1"/>
                    <a:pt x="3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" name="Google Shape;1664;p44">
              <a:extLst>
                <a:ext uri="{FF2B5EF4-FFF2-40B4-BE49-F238E27FC236}">
                  <a16:creationId xmlns:a16="http://schemas.microsoft.com/office/drawing/2014/main" id="{EF9544E1-6CF6-FCC9-6F7E-9219D2404B25}"/>
                </a:ext>
              </a:extLst>
            </p:cNvPr>
            <p:cNvSpPr/>
            <p:nvPr/>
          </p:nvSpPr>
          <p:spPr>
            <a:xfrm>
              <a:off x="3225825" y="2233750"/>
              <a:ext cx="203925" cy="817525"/>
            </a:xfrm>
            <a:custGeom>
              <a:avLst/>
              <a:gdLst/>
              <a:ahLst/>
              <a:cxnLst/>
              <a:rect l="l" t="t" r="r" b="b"/>
              <a:pathLst>
                <a:path w="8157" h="32701" extrusionOk="0">
                  <a:moveTo>
                    <a:pt x="1682" y="1"/>
                  </a:moveTo>
                  <a:lnTo>
                    <a:pt x="1682" y="1"/>
                  </a:lnTo>
                  <a:cubicBezTo>
                    <a:pt x="1256" y="150"/>
                    <a:pt x="1751" y="4854"/>
                    <a:pt x="1783" y="7137"/>
                  </a:cubicBezTo>
                  <a:cubicBezTo>
                    <a:pt x="1816" y="9421"/>
                    <a:pt x="607" y="14862"/>
                    <a:pt x="376" y="18720"/>
                  </a:cubicBezTo>
                  <a:cubicBezTo>
                    <a:pt x="145" y="22577"/>
                    <a:pt x="0" y="32573"/>
                    <a:pt x="1572" y="32693"/>
                  </a:cubicBezTo>
                  <a:cubicBezTo>
                    <a:pt x="1633" y="32698"/>
                    <a:pt x="1696" y="32700"/>
                    <a:pt x="1762" y="32700"/>
                  </a:cubicBezTo>
                  <a:cubicBezTo>
                    <a:pt x="3413" y="32700"/>
                    <a:pt x="6719" y="31281"/>
                    <a:pt x="7386" y="29899"/>
                  </a:cubicBezTo>
                  <a:cubicBezTo>
                    <a:pt x="8080" y="28462"/>
                    <a:pt x="6656" y="18631"/>
                    <a:pt x="6644" y="17775"/>
                  </a:cubicBezTo>
                  <a:cubicBezTo>
                    <a:pt x="6632" y="16919"/>
                    <a:pt x="8157" y="3621"/>
                    <a:pt x="7287" y="2634"/>
                  </a:cubicBezTo>
                  <a:cubicBezTo>
                    <a:pt x="6416" y="1647"/>
                    <a:pt x="1682" y="1"/>
                    <a:pt x="1682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" name="Google Shape;1665;p44">
              <a:extLst>
                <a:ext uri="{FF2B5EF4-FFF2-40B4-BE49-F238E27FC236}">
                  <a16:creationId xmlns:a16="http://schemas.microsoft.com/office/drawing/2014/main" id="{53122EED-35D7-AFB9-85D7-86751B20D865}"/>
                </a:ext>
              </a:extLst>
            </p:cNvPr>
            <p:cNvSpPr/>
            <p:nvPr/>
          </p:nvSpPr>
          <p:spPr>
            <a:xfrm>
              <a:off x="3207625" y="2226625"/>
              <a:ext cx="222250" cy="831750"/>
            </a:xfrm>
            <a:custGeom>
              <a:avLst/>
              <a:gdLst/>
              <a:ahLst/>
              <a:cxnLst/>
              <a:rect l="l" t="t" r="r" b="b"/>
              <a:pathLst>
                <a:path w="8890" h="33270" extrusionOk="0">
                  <a:moveTo>
                    <a:pt x="2559" y="640"/>
                  </a:moveTo>
                  <a:cubicBezTo>
                    <a:pt x="4004" y="1156"/>
                    <a:pt x="7166" y="2387"/>
                    <a:pt x="7800" y="3107"/>
                  </a:cubicBezTo>
                  <a:cubicBezTo>
                    <a:pt x="8380" y="3813"/>
                    <a:pt x="7584" y="12433"/>
                    <a:pt x="7284" y="15680"/>
                  </a:cubicBezTo>
                  <a:cubicBezTo>
                    <a:pt x="7152" y="17104"/>
                    <a:pt x="7083" y="17857"/>
                    <a:pt x="7087" y="18064"/>
                  </a:cubicBezTo>
                  <a:cubicBezTo>
                    <a:pt x="7090" y="18285"/>
                    <a:pt x="7172" y="18987"/>
                    <a:pt x="7295" y="20048"/>
                  </a:cubicBezTo>
                  <a:cubicBezTo>
                    <a:pt x="7637" y="22968"/>
                    <a:pt x="8346" y="29045"/>
                    <a:pt x="7856" y="30059"/>
                  </a:cubicBezTo>
                  <a:cubicBezTo>
                    <a:pt x="7266" y="31282"/>
                    <a:pt x="4112" y="32699"/>
                    <a:pt x="2510" y="32699"/>
                  </a:cubicBezTo>
                  <a:cubicBezTo>
                    <a:pt x="2444" y="32699"/>
                    <a:pt x="2382" y="32697"/>
                    <a:pt x="2322" y="32692"/>
                  </a:cubicBezTo>
                  <a:cubicBezTo>
                    <a:pt x="1339" y="32618"/>
                    <a:pt x="1014" y="25282"/>
                    <a:pt x="1389" y="19021"/>
                  </a:cubicBezTo>
                  <a:cubicBezTo>
                    <a:pt x="1502" y="17134"/>
                    <a:pt x="1859" y="14809"/>
                    <a:pt x="2174" y="12758"/>
                  </a:cubicBezTo>
                  <a:cubicBezTo>
                    <a:pt x="2516" y="10527"/>
                    <a:pt x="2813" y="8600"/>
                    <a:pt x="2796" y="7417"/>
                  </a:cubicBezTo>
                  <a:cubicBezTo>
                    <a:pt x="2786" y="6661"/>
                    <a:pt x="2726" y="5667"/>
                    <a:pt x="2663" y="4616"/>
                  </a:cubicBezTo>
                  <a:cubicBezTo>
                    <a:pt x="2577" y="3174"/>
                    <a:pt x="2462" y="1253"/>
                    <a:pt x="2559" y="640"/>
                  </a:cubicBezTo>
                  <a:close/>
                  <a:moveTo>
                    <a:pt x="2410" y="1"/>
                  </a:moveTo>
                  <a:cubicBezTo>
                    <a:pt x="2378" y="1"/>
                    <a:pt x="2347" y="6"/>
                    <a:pt x="2316" y="16"/>
                  </a:cubicBezTo>
                  <a:cubicBezTo>
                    <a:pt x="1899" y="162"/>
                    <a:pt x="1866" y="854"/>
                    <a:pt x="2094" y="4651"/>
                  </a:cubicBezTo>
                  <a:cubicBezTo>
                    <a:pt x="2155" y="5695"/>
                    <a:pt x="2214" y="6682"/>
                    <a:pt x="2225" y="7426"/>
                  </a:cubicBezTo>
                  <a:cubicBezTo>
                    <a:pt x="2241" y="8560"/>
                    <a:pt x="1935" y="10557"/>
                    <a:pt x="1610" y="12671"/>
                  </a:cubicBezTo>
                  <a:cubicBezTo>
                    <a:pt x="1292" y="14735"/>
                    <a:pt x="934" y="17073"/>
                    <a:pt x="818" y="18988"/>
                  </a:cubicBezTo>
                  <a:cubicBezTo>
                    <a:pt x="811" y="19129"/>
                    <a:pt x="1" y="33089"/>
                    <a:pt x="2278" y="33263"/>
                  </a:cubicBezTo>
                  <a:cubicBezTo>
                    <a:pt x="2339" y="33267"/>
                    <a:pt x="2403" y="33270"/>
                    <a:pt x="2471" y="33270"/>
                  </a:cubicBezTo>
                  <a:cubicBezTo>
                    <a:pt x="4137" y="33270"/>
                    <a:pt x="7627" y="31851"/>
                    <a:pt x="8371" y="30309"/>
                  </a:cubicBezTo>
                  <a:cubicBezTo>
                    <a:pt x="8889" y="29235"/>
                    <a:pt x="8380" y="24416"/>
                    <a:pt x="7863" y="19982"/>
                  </a:cubicBezTo>
                  <a:cubicBezTo>
                    <a:pt x="7749" y="19014"/>
                    <a:pt x="7660" y="18250"/>
                    <a:pt x="7657" y="18056"/>
                  </a:cubicBezTo>
                  <a:cubicBezTo>
                    <a:pt x="7654" y="17870"/>
                    <a:pt x="7742" y="16927"/>
                    <a:pt x="7852" y="15733"/>
                  </a:cubicBezTo>
                  <a:cubicBezTo>
                    <a:pt x="8546" y="8228"/>
                    <a:pt x="8850" y="3436"/>
                    <a:pt x="8229" y="2731"/>
                  </a:cubicBezTo>
                  <a:cubicBezTo>
                    <a:pt x="7335" y="1716"/>
                    <a:pt x="2996" y="188"/>
                    <a:pt x="2503" y="16"/>
                  </a:cubicBezTo>
                  <a:cubicBezTo>
                    <a:pt x="2473" y="6"/>
                    <a:pt x="2441" y="1"/>
                    <a:pt x="2410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" name="Google Shape;1666;p44">
              <a:extLst>
                <a:ext uri="{FF2B5EF4-FFF2-40B4-BE49-F238E27FC236}">
                  <a16:creationId xmlns:a16="http://schemas.microsoft.com/office/drawing/2014/main" id="{2792B7A1-B816-AC8E-774B-A24CBABF0A92}"/>
                </a:ext>
              </a:extLst>
            </p:cNvPr>
            <p:cNvSpPr/>
            <p:nvPr/>
          </p:nvSpPr>
          <p:spPr>
            <a:xfrm>
              <a:off x="3206350" y="2904475"/>
              <a:ext cx="323500" cy="264925"/>
            </a:xfrm>
            <a:custGeom>
              <a:avLst/>
              <a:gdLst/>
              <a:ahLst/>
              <a:cxnLst/>
              <a:rect l="l" t="t" r="r" b="b"/>
              <a:pathLst>
                <a:path w="12940" h="10597" extrusionOk="0">
                  <a:moveTo>
                    <a:pt x="6539" y="0"/>
                  </a:moveTo>
                  <a:cubicBezTo>
                    <a:pt x="6505" y="0"/>
                    <a:pt x="6470" y="1"/>
                    <a:pt x="6435" y="1"/>
                  </a:cubicBezTo>
                  <a:cubicBezTo>
                    <a:pt x="3241" y="46"/>
                    <a:pt x="268" y="2305"/>
                    <a:pt x="133" y="6060"/>
                  </a:cubicBezTo>
                  <a:cubicBezTo>
                    <a:pt x="0" y="9741"/>
                    <a:pt x="2539" y="10596"/>
                    <a:pt x="4940" y="10596"/>
                  </a:cubicBezTo>
                  <a:cubicBezTo>
                    <a:pt x="4987" y="10596"/>
                    <a:pt x="5035" y="10596"/>
                    <a:pt x="5082" y="10595"/>
                  </a:cubicBezTo>
                  <a:cubicBezTo>
                    <a:pt x="7524" y="10561"/>
                    <a:pt x="12940" y="8267"/>
                    <a:pt x="11160" y="1981"/>
                  </a:cubicBezTo>
                  <a:cubicBezTo>
                    <a:pt x="11160" y="1981"/>
                    <a:pt x="9662" y="0"/>
                    <a:pt x="653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" name="Google Shape;1667;p44">
              <a:extLst>
                <a:ext uri="{FF2B5EF4-FFF2-40B4-BE49-F238E27FC236}">
                  <a16:creationId xmlns:a16="http://schemas.microsoft.com/office/drawing/2014/main" id="{D6BAA5C0-6717-D588-BFB3-12289B01F309}"/>
                </a:ext>
              </a:extLst>
            </p:cNvPr>
            <p:cNvSpPr/>
            <p:nvPr/>
          </p:nvSpPr>
          <p:spPr>
            <a:xfrm>
              <a:off x="3201175" y="2897325"/>
              <a:ext cx="308200" cy="279200"/>
            </a:xfrm>
            <a:custGeom>
              <a:avLst/>
              <a:gdLst/>
              <a:ahLst/>
              <a:cxnLst/>
              <a:rect l="l" t="t" r="r" b="b"/>
              <a:pathLst>
                <a:path w="12328" h="11168" extrusionOk="0">
                  <a:moveTo>
                    <a:pt x="6712" y="572"/>
                  </a:moveTo>
                  <a:cubicBezTo>
                    <a:pt x="6723" y="572"/>
                    <a:pt x="6734" y="572"/>
                    <a:pt x="6745" y="572"/>
                  </a:cubicBezTo>
                  <a:cubicBezTo>
                    <a:pt x="9441" y="572"/>
                    <a:pt x="10882" y="2134"/>
                    <a:pt x="11108" y="2402"/>
                  </a:cubicBezTo>
                  <a:cubicBezTo>
                    <a:pt x="11723" y="4617"/>
                    <a:pt x="11473" y="6494"/>
                    <a:pt x="10366" y="7980"/>
                  </a:cubicBezTo>
                  <a:cubicBezTo>
                    <a:pt x="8960" y="9866"/>
                    <a:pt x="6557" y="10578"/>
                    <a:pt x="5285" y="10596"/>
                  </a:cubicBezTo>
                  <a:cubicBezTo>
                    <a:pt x="5255" y="10596"/>
                    <a:pt x="5225" y="10596"/>
                    <a:pt x="5195" y="10596"/>
                  </a:cubicBezTo>
                  <a:cubicBezTo>
                    <a:pt x="3566" y="10596"/>
                    <a:pt x="2345" y="10215"/>
                    <a:pt x="1585" y="9438"/>
                  </a:cubicBezTo>
                  <a:cubicBezTo>
                    <a:pt x="900" y="8738"/>
                    <a:pt x="576" y="7700"/>
                    <a:pt x="625" y="6356"/>
                  </a:cubicBezTo>
                  <a:cubicBezTo>
                    <a:pt x="760" y="2613"/>
                    <a:pt x="3756" y="613"/>
                    <a:pt x="6646" y="572"/>
                  </a:cubicBezTo>
                  <a:cubicBezTo>
                    <a:pt x="6668" y="572"/>
                    <a:pt x="6690" y="572"/>
                    <a:pt x="6712" y="572"/>
                  </a:cubicBezTo>
                  <a:close/>
                  <a:moveTo>
                    <a:pt x="6748" y="0"/>
                  </a:moveTo>
                  <a:cubicBezTo>
                    <a:pt x="6712" y="0"/>
                    <a:pt x="6675" y="0"/>
                    <a:pt x="6638" y="1"/>
                  </a:cubicBezTo>
                  <a:cubicBezTo>
                    <a:pt x="3478" y="46"/>
                    <a:pt x="202" y="2235"/>
                    <a:pt x="54" y="6335"/>
                  </a:cubicBezTo>
                  <a:cubicBezTo>
                    <a:pt x="0" y="7843"/>
                    <a:pt x="378" y="9021"/>
                    <a:pt x="1177" y="9837"/>
                  </a:cubicBezTo>
                  <a:cubicBezTo>
                    <a:pt x="2042" y="10721"/>
                    <a:pt x="3375" y="11167"/>
                    <a:pt x="5141" y="11167"/>
                  </a:cubicBezTo>
                  <a:lnTo>
                    <a:pt x="5292" y="11167"/>
                  </a:lnTo>
                  <a:cubicBezTo>
                    <a:pt x="6678" y="11148"/>
                    <a:pt x="9295" y="10374"/>
                    <a:pt x="10824" y="8321"/>
                  </a:cubicBezTo>
                  <a:cubicBezTo>
                    <a:pt x="12052" y="6673"/>
                    <a:pt x="12327" y="4611"/>
                    <a:pt x="11642" y="2190"/>
                  </a:cubicBezTo>
                  <a:cubicBezTo>
                    <a:pt x="11632" y="2155"/>
                    <a:pt x="11616" y="2123"/>
                    <a:pt x="11595" y="2095"/>
                  </a:cubicBezTo>
                  <a:cubicBezTo>
                    <a:pt x="11529" y="2008"/>
                    <a:pt x="9973" y="0"/>
                    <a:pt x="67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" name="Google Shape;1668;p44">
              <a:extLst>
                <a:ext uri="{FF2B5EF4-FFF2-40B4-BE49-F238E27FC236}">
                  <a16:creationId xmlns:a16="http://schemas.microsoft.com/office/drawing/2014/main" id="{5B710FDF-33E0-5433-71CC-69045A3A943C}"/>
                </a:ext>
              </a:extLst>
            </p:cNvPr>
            <p:cNvSpPr/>
            <p:nvPr/>
          </p:nvSpPr>
          <p:spPr>
            <a:xfrm>
              <a:off x="3254750" y="2980125"/>
              <a:ext cx="373900" cy="166475"/>
            </a:xfrm>
            <a:custGeom>
              <a:avLst/>
              <a:gdLst/>
              <a:ahLst/>
              <a:cxnLst/>
              <a:rect l="l" t="t" r="r" b="b"/>
              <a:pathLst>
                <a:path w="14956" h="6659" extrusionOk="0">
                  <a:moveTo>
                    <a:pt x="7088" y="0"/>
                  </a:moveTo>
                  <a:cubicBezTo>
                    <a:pt x="6208" y="0"/>
                    <a:pt x="5308" y="93"/>
                    <a:pt x="4520" y="354"/>
                  </a:cubicBezTo>
                  <a:cubicBezTo>
                    <a:pt x="1821" y="1250"/>
                    <a:pt x="405" y="2125"/>
                    <a:pt x="156" y="4698"/>
                  </a:cubicBezTo>
                  <a:cubicBezTo>
                    <a:pt x="1" y="6300"/>
                    <a:pt x="1708" y="6659"/>
                    <a:pt x="3604" y="6659"/>
                  </a:cubicBezTo>
                  <a:cubicBezTo>
                    <a:pt x="4754" y="6659"/>
                    <a:pt x="5974" y="6526"/>
                    <a:pt x="6890" y="6459"/>
                  </a:cubicBezTo>
                  <a:cubicBezTo>
                    <a:pt x="9314" y="6282"/>
                    <a:pt x="14956" y="1349"/>
                    <a:pt x="14956" y="1349"/>
                  </a:cubicBezTo>
                  <a:lnTo>
                    <a:pt x="11232" y="544"/>
                  </a:lnTo>
                  <a:cubicBezTo>
                    <a:pt x="11232" y="544"/>
                    <a:pt x="9220" y="0"/>
                    <a:pt x="7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" name="Google Shape;1669;p44">
              <a:extLst>
                <a:ext uri="{FF2B5EF4-FFF2-40B4-BE49-F238E27FC236}">
                  <a16:creationId xmlns:a16="http://schemas.microsoft.com/office/drawing/2014/main" id="{7AE5D689-745E-C7E1-DF00-0B0B69FB41F1}"/>
                </a:ext>
              </a:extLst>
            </p:cNvPr>
            <p:cNvSpPr/>
            <p:nvPr/>
          </p:nvSpPr>
          <p:spPr>
            <a:xfrm>
              <a:off x="3250175" y="2972950"/>
              <a:ext cx="387575" cy="180775"/>
            </a:xfrm>
            <a:custGeom>
              <a:avLst/>
              <a:gdLst/>
              <a:ahLst/>
              <a:cxnLst/>
              <a:rect l="l" t="t" r="r" b="b"/>
              <a:pathLst>
                <a:path w="15503" h="7231" extrusionOk="0">
                  <a:moveTo>
                    <a:pt x="7261" y="574"/>
                  </a:moveTo>
                  <a:cubicBezTo>
                    <a:pt x="9333" y="574"/>
                    <a:pt x="11313" y="1100"/>
                    <a:pt x="11342" y="1107"/>
                  </a:cubicBezTo>
                  <a:cubicBezTo>
                    <a:pt x="11347" y="1109"/>
                    <a:pt x="11351" y="1110"/>
                    <a:pt x="11356" y="1111"/>
                  </a:cubicBezTo>
                  <a:lnTo>
                    <a:pt x="14515" y="1793"/>
                  </a:lnTo>
                  <a:cubicBezTo>
                    <a:pt x="13155" y="2936"/>
                    <a:pt x="8976" y="6321"/>
                    <a:pt x="7054" y="6462"/>
                  </a:cubicBezTo>
                  <a:cubicBezTo>
                    <a:pt x="6833" y="6478"/>
                    <a:pt x="6595" y="6497"/>
                    <a:pt x="6345" y="6518"/>
                  </a:cubicBezTo>
                  <a:cubicBezTo>
                    <a:pt x="5589" y="6582"/>
                    <a:pt x="4671" y="6659"/>
                    <a:pt x="3793" y="6659"/>
                  </a:cubicBezTo>
                  <a:cubicBezTo>
                    <a:pt x="2581" y="6659"/>
                    <a:pt x="1446" y="6512"/>
                    <a:pt x="923" y="5981"/>
                  </a:cubicBezTo>
                  <a:cubicBezTo>
                    <a:pt x="682" y="5738"/>
                    <a:pt x="584" y="5420"/>
                    <a:pt x="624" y="5012"/>
                  </a:cubicBezTo>
                  <a:cubicBezTo>
                    <a:pt x="856" y="2610"/>
                    <a:pt x="2098" y="1806"/>
                    <a:pt x="4793" y="912"/>
                  </a:cubicBezTo>
                  <a:cubicBezTo>
                    <a:pt x="5546" y="663"/>
                    <a:pt x="6411" y="575"/>
                    <a:pt x="7262" y="575"/>
                  </a:cubicBezTo>
                  <a:lnTo>
                    <a:pt x="7261" y="574"/>
                  </a:lnTo>
                  <a:close/>
                  <a:moveTo>
                    <a:pt x="7283" y="0"/>
                  </a:moveTo>
                  <a:cubicBezTo>
                    <a:pt x="6375" y="0"/>
                    <a:pt x="5440" y="97"/>
                    <a:pt x="4614" y="370"/>
                  </a:cubicBezTo>
                  <a:cubicBezTo>
                    <a:pt x="1795" y="1304"/>
                    <a:pt x="315" y="2271"/>
                    <a:pt x="56" y="4958"/>
                  </a:cubicBezTo>
                  <a:cubicBezTo>
                    <a:pt x="0" y="5536"/>
                    <a:pt x="155" y="6015"/>
                    <a:pt x="517" y="6382"/>
                  </a:cubicBezTo>
                  <a:cubicBezTo>
                    <a:pt x="1176" y="7051"/>
                    <a:pt x="2449" y="7230"/>
                    <a:pt x="3801" y="7230"/>
                  </a:cubicBezTo>
                  <a:cubicBezTo>
                    <a:pt x="4680" y="7230"/>
                    <a:pt x="5595" y="7153"/>
                    <a:pt x="6391" y="7088"/>
                  </a:cubicBezTo>
                  <a:cubicBezTo>
                    <a:pt x="6640" y="7067"/>
                    <a:pt x="6876" y="7047"/>
                    <a:pt x="7095" y="7031"/>
                  </a:cubicBezTo>
                  <a:cubicBezTo>
                    <a:pt x="9585" y="6850"/>
                    <a:pt x="15094" y="2054"/>
                    <a:pt x="15327" y="1851"/>
                  </a:cubicBezTo>
                  <a:cubicBezTo>
                    <a:pt x="15503" y="1696"/>
                    <a:pt x="15428" y="1406"/>
                    <a:pt x="15199" y="1357"/>
                  </a:cubicBezTo>
                  <a:lnTo>
                    <a:pt x="11484" y="554"/>
                  </a:lnTo>
                  <a:cubicBezTo>
                    <a:pt x="11308" y="507"/>
                    <a:pt x="9365" y="0"/>
                    <a:pt x="728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" name="Google Shape;1670;p44">
              <a:extLst>
                <a:ext uri="{FF2B5EF4-FFF2-40B4-BE49-F238E27FC236}">
                  <a16:creationId xmlns:a16="http://schemas.microsoft.com/office/drawing/2014/main" id="{F766A4D0-50AD-E3B4-8D23-C76D99CF79CE}"/>
                </a:ext>
              </a:extLst>
            </p:cNvPr>
            <p:cNvSpPr/>
            <p:nvPr/>
          </p:nvSpPr>
          <p:spPr>
            <a:xfrm>
              <a:off x="3453725" y="2898900"/>
              <a:ext cx="416450" cy="188275"/>
            </a:xfrm>
            <a:custGeom>
              <a:avLst/>
              <a:gdLst/>
              <a:ahLst/>
              <a:cxnLst/>
              <a:rect l="l" t="t" r="r" b="b"/>
              <a:pathLst>
                <a:path w="16658" h="7531" extrusionOk="0">
                  <a:moveTo>
                    <a:pt x="15850" y="0"/>
                  </a:moveTo>
                  <a:cubicBezTo>
                    <a:pt x="15474" y="0"/>
                    <a:pt x="14892" y="339"/>
                    <a:pt x="13938" y="788"/>
                  </a:cubicBezTo>
                  <a:cubicBezTo>
                    <a:pt x="12672" y="1385"/>
                    <a:pt x="10195" y="2751"/>
                    <a:pt x="9306" y="3246"/>
                  </a:cubicBezTo>
                  <a:lnTo>
                    <a:pt x="9306" y="3246"/>
                  </a:lnTo>
                  <a:cubicBezTo>
                    <a:pt x="9499" y="3116"/>
                    <a:pt x="9772" y="2901"/>
                    <a:pt x="10108" y="2555"/>
                  </a:cubicBezTo>
                  <a:cubicBezTo>
                    <a:pt x="10812" y="1831"/>
                    <a:pt x="11369" y="824"/>
                    <a:pt x="10792" y="404"/>
                  </a:cubicBezTo>
                  <a:cubicBezTo>
                    <a:pt x="10756" y="378"/>
                    <a:pt x="10714" y="365"/>
                    <a:pt x="10667" y="365"/>
                  </a:cubicBezTo>
                  <a:cubicBezTo>
                    <a:pt x="9975" y="365"/>
                    <a:pt x="8146" y="3028"/>
                    <a:pt x="7313" y="3028"/>
                  </a:cubicBezTo>
                  <a:cubicBezTo>
                    <a:pt x="7295" y="3028"/>
                    <a:pt x="7277" y="3026"/>
                    <a:pt x="7260" y="3024"/>
                  </a:cubicBezTo>
                  <a:cubicBezTo>
                    <a:pt x="6402" y="2893"/>
                    <a:pt x="6098" y="1612"/>
                    <a:pt x="5372" y="766"/>
                  </a:cubicBezTo>
                  <a:cubicBezTo>
                    <a:pt x="5134" y="488"/>
                    <a:pt x="4913" y="394"/>
                    <a:pt x="4725" y="394"/>
                  </a:cubicBezTo>
                  <a:cubicBezTo>
                    <a:pt x="4339" y="394"/>
                    <a:pt x="4087" y="784"/>
                    <a:pt x="4087" y="784"/>
                  </a:cubicBezTo>
                  <a:cubicBezTo>
                    <a:pt x="4087" y="784"/>
                    <a:pt x="5115" y="2768"/>
                    <a:pt x="4549" y="3204"/>
                  </a:cubicBezTo>
                  <a:cubicBezTo>
                    <a:pt x="4457" y="3276"/>
                    <a:pt x="4360" y="3309"/>
                    <a:pt x="4259" y="3309"/>
                  </a:cubicBezTo>
                  <a:cubicBezTo>
                    <a:pt x="3742" y="3309"/>
                    <a:pt x="3113" y="2443"/>
                    <a:pt x="2383" y="1379"/>
                  </a:cubicBezTo>
                  <a:cubicBezTo>
                    <a:pt x="2045" y="888"/>
                    <a:pt x="1712" y="737"/>
                    <a:pt x="1431" y="737"/>
                  </a:cubicBezTo>
                  <a:cubicBezTo>
                    <a:pt x="984" y="737"/>
                    <a:pt x="666" y="1118"/>
                    <a:pt x="666" y="1118"/>
                  </a:cubicBezTo>
                  <a:lnTo>
                    <a:pt x="1838" y="3243"/>
                  </a:lnTo>
                  <a:cubicBezTo>
                    <a:pt x="1838" y="3243"/>
                    <a:pt x="1" y="4553"/>
                    <a:pt x="593" y="6115"/>
                  </a:cubicBezTo>
                  <a:lnTo>
                    <a:pt x="1470" y="7531"/>
                  </a:lnTo>
                  <a:cubicBezTo>
                    <a:pt x="1470" y="7531"/>
                    <a:pt x="2041" y="7523"/>
                    <a:pt x="3604" y="6930"/>
                  </a:cubicBezTo>
                  <a:cubicBezTo>
                    <a:pt x="5166" y="6336"/>
                    <a:pt x="8994" y="4426"/>
                    <a:pt x="10979" y="3542"/>
                  </a:cubicBezTo>
                  <a:cubicBezTo>
                    <a:pt x="12965" y="2657"/>
                    <a:pt x="16658" y="1321"/>
                    <a:pt x="16360" y="469"/>
                  </a:cubicBezTo>
                  <a:cubicBezTo>
                    <a:pt x="16245" y="137"/>
                    <a:pt x="16089" y="0"/>
                    <a:pt x="158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" name="Google Shape;1671;p44">
              <a:extLst>
                <a:ext uri="{FF2B5EF4-FFF2-40B4-BE49-F238E27FC236}">
                  <a16:creationId xmlns:a16="http://schemas.microsoft.com/office/drawing/2014/main" id="{005D50B2-DB5A-38AE-A3AE-5E857D9C6682}"/>
                </a:ext>
              </a:extLst>
            </p:cNvPr>
            <p:cNvSpPr/>
            <p:nvPr/>
          </p:nvSpPr>
          <p:spPr>
            <a:xfrm>
              <a:off x="3448300" y="2891750"/>
              <a:ext cx="428900" cy="202575"/>
            </a:xfrm>
            <a:custGeom>
              <a:avLst/>
              <a:gdLst/>
              <a:ahLst/>
              <a:cxnLst/>
              <a:rect l="l" t="t" r="r" b="b"/>
              <a:pathLst>
                <a:path w="17156" h="8103" extrusionOk="0">
                  <a:moveTo>
                    <a:pt x="16067" y="1"/>
                  </a:moveTo>
                  <a:cubicBezTo>
                    <a:pt x="15708" y="1"/>
                    <a:pt x="15264" y="217"/>
                    <a:pt x="14621" y="531"/>
                  </a:cubicBezTo>
                  <a:cubicBezTo>
                    <a:pt x="14443" y="619"/>
                    <a:pt x="14247" y="715"/>
                    <a:pt x="14032" y="816"/>
                  </a:cubicBezTo>
                  <a:cubicBezTo>
                    <a:pt x="13286" y="1167"/>
                    <a:pt x="12118" y="1788"/>
                    <a:pt x="11098" y="2340"/>
                  </a:cubicBezTo>
                  <a:cubicBezTo>
                    <a:pt x="11347" y="1968"/>
                    <a:pt x="11565" y="1514"/>
                    <a:pt x="11530" y="1094"/>
                  </a:cubicBezTo>
                  <a:cubicBezTo>
                    <a:pt x="11507" y="831"/>
                    <a:pt x="11385" y="611"/>
                    <a:pt x="11176" y="459"/>
                  </a:cubicBezTo>
                  <a:cubicBezTo>
                    <a:pt x="11085" y="393"/>
                    <a:pt x="10988" y="362"/>
                    <a:pt x="10885" y="362"/>
                  </a:cubicBezTo>
                  <a:cubicBezTo>
                    <a:pt x="10437" y="362"/>
                    <a:pt x="9872" y="942"/>
                    <a:pt x="9143" y="1692"/>
                  </a:cubicBezTo>
                  <a:cubicBezTo>
                    <a:pt x="8651" y="2199"/>
                    <a:pt x="7826" y="3028"/>
                    <a:pt x="7534" y="3028"/>
                  </a:cubicBezTo>
                  <a:cubicBezTo>
                    <a:pt x="7529" y="3028"/>
                    <a:pt x="7524" y="3027"/>
                    <a:pt x="7519" y="3027"/>
                  </a:cubicBezTo>
                  <a:cubicBezTo>
                    <a:pt x="7102" y="2964"/>
                    <a:pt x="6820" y="2474"/>
                    <a:pt x="6494" y="1907"/>
                  </a:cubicBezTo>
                  <a:cubicBezTo>
                    <a:pt x="6291" y="1553"/>
                    <a:pt x="6081" y="1188"/>
                    <a:pt x="5805" y="866"/>
                  </a:cubicBezTo>
                  <a:cubicBezTo>
                    <a:pt x="5537" y="554"/>
                    <a:pt x="5251" y="395"/>
                    <a:pt x="4945" y="395"/>
                  </a:cubicBezTo>
                  <a:cubicBezTo>
                    <a:pt x="4924" y="395"/>
                    <a:pt x="4903" y="396"/>
                    <a:pt x="4883" y="397"/>
                  </a:cubicBezTo>
                  <a:cubicBezTo>
                    <a:pt x="4391" y="430"/>
                    <a:pt x="4096" y="866"/>
                    <a:pt x="4064" y="915"/>
                  </a:cubicBezTo>
                  <a:cubicBezTo>
                    <a:pt x="4009" y="1001"/>
                    <a:pt x="4003" y="1110"/>
                    <a:pt x="4050" y="1201"/>
                  </a:cubicBezTo>
                  <a:cubicBezTo>
                    <a:pt x="4522" y="2113"/>
                    <a:pt x="4785" y="3116"/>
                    <a:pt x="4591" y="3264"/>
                  </a:cubicBezTo>
                  <a:cubicBezTo>
                    <a:pt x="4551" y="3295"/>
                    <a:pt x="4517" y="3310"/>
                    <a:pt x="4475" y="3310"/>
                  </a:cubicBezTo>
                  <a:cubicBezTo>
                    <a:pt x="4465" y="3310"/>
                    <a:pt x="4455" y="3309"/>
                    <a:pt x="4444" y="3307"/>
                  </a:cubicBezTo>
                  <a:cubicBezTo>
                    <a:pt x="4029" y="3242"/>
                    <a:pt x="3310" y="2195"/>
                    <a:pt x="2835" y="1504"/>
                  </a:cubicBezTo>
                  <a:cubicBezTo>
                    <a:pt x="2499" y="1016"/>
                    <a:pt x="2116" y="758"/>
                    <a:pt x="1696" y="739"/>
                  </a:cubicBezTo>
                  <a:cubicBezTo>
                    <a:pt x="1679" y="738"/>
                    <a:pt x="1662" y="737"/>
                    <a:pt x="1645" y="737"/>
                  </a:cubicBezTo>
                  <a:cubicBezTo>
                    <a:pt x="1076" y="737"/>
                    <a:pt x="680" y="1201"/>
                    <a:pt x="664" y="1221"/>
                  </a:cubicBezTo>
                  <a:cubicBezTo>
                    <a:pt x="589" y="1311"/>
                    <a:pt x="577" y="1439"/>
                    <a:pt x="633" y="1542"/>
                  </a:cubicBezTo>
                  <a:lnTo>
                    <a:pt x="1689" y="3455"/>
                  </a:lnTo>
                  <a:cubicBezTo>
                    <a:pt x="1192" y="3876"/>
                    <a:pt x="0" y="5073"/>
                    <a:pt x="544" y="6504"/>
                  </a:cubicBezTo>
                  <a:cubicBezTo>
                    <a:pt x="588" y="6618"/>
                    <a:pt x="695" y="6688"/>
                    <a:pt x="810" y="6688"/>
                  </a:cubicBezTo>
                  <a:cubicBezTo>
                    <a:pt x="844" y="6688"/>
                    <a:pt x="879" y="6682"/>
                    <a:pt x="913" y="6669"/>
                  </a:cubicBezTo>
                  <a:cubicBezTo>
                    <a:pt x="1059" y="6613"/>
                    <a:pt x="1133" y="6448"/>
                    <a:pt x="1078" y="6301"/>
                  </a:cubicBezTo>
                  <a:cubicBezTo>
                    <a:pt x="571" y="4965"/>
                    <a:pt x="2204" y="3774"/>
                    <a:pt x="2221" y="3762"/>
                  </a:cubicBezTo>
                  <a:cubicBezTo>
                    <a:pt x="2339" y="3677"/>
                    <a:pt x="2375" y="3518"/>
                    <a:pt x="2305" y="3391"/>
                  </a:cubicBezTo>
                  <a:lnTo>
                    <a:pt x="1241" y="1463"/>
                  </a:lnTo>
                  <a:cubicBezTo>
                    <a:pt x="1339" y="1389"/>
                    <a:pt x="1483" y="1309"/>
                    <a:pt x="1641" y="1309"/>
                  </a:cubicBezTo>
                  <a:cubicBezTo>
                    <a:pt x="1652" y="1309"/>
                    <a:pt x="1663" y="1310"/>
                    <a:pt x="1674" y="1310"/>
                  </a:cubicBezTo>
                  <a:cubicBezTo>
                    <a:pt x="1904" y="1322"/>
                    <a:pt x="2137" y="1496"/>
                    <a:pt x="2365" y="1828"/>
                  </a:cubicBezTo>
                  <a:cubicBezTo>
                    <a:pt x="3145" y="2964"/>
                    <a:pt x="3746" y="3776"/>
                    <a:pt x="4355" y="3872"/>
                  </a:cubicBezTo>
                  <a:cubicBezTo>
                    <a:pt x="4396" y="3878"/>
                    <a:pt x="4437" y="3882"/>
                    <a:pt x="4477" y="3882"/>
                  </a:cubicBezTo>
                  <a:cubicBezTo>
                    <a:pt x="4643" y="3882"/>
                    <a:pt x="4801" y="3825"/>
                    <a:pt x="4941" y="3717"/>
                  </a:cubicBezTo>
                  <a:cubicBezTo>
                    <a:pt x="5576" y="3227"/>
                    <a:pt x="4962" y="1763"/>
                    <a:pt x="4645" y="1111"/>
                  </a:cubicBezTo>
                  <a:cubicBezTo>
                    <a:pt x="4715" y="1044"/>
                    <a:pt x="4815" y="974"/>
                    <a:pt x="4922" y="967"/>
                  </a:cubicBezTo>
                  <a:cubicBezTo>
                    <a:pt x="4923" y="967"/>
                    <a:pt x="4925" y="967"/>
                    <a:pt x="4926" y="967"/>
                  </a:cubicBezTo>
                  <a:cubicBezTo>
                    <a:pt x="5105" y="967"/>
                    <a:pt x="5262" y="1110"/>
                    <a:pt x="5372" y="1239"/>
                  </a:cubicBezTo>
                  <a:cubicBezTo>
                    <a:pt x="5613" y="1520"/>
                    <a:pt x="5810" y="1862"/>
                    <a:pt x="6000" y="2193"/>
                  </a:cubicBezTo>
                  <a:cubicBezTo>
                    <a:pt x="6367" y="2829"/>
                    <a:pt x="6745" y="3488"/>
                    <a:pt x="7434" y="3592"/>
                  </a:cubicBezTo>
                  <a:cubicBezTo>
                    <a:pt x="7467" y="3597"/>
                    <a:pt x="7500" y="3600"/>
                    <a:pt x="7534" y="3600"/>
                  </a:cubicBezTo>
                  <a:cubicBezTo>
                    <a:pt x="8045" y="3600"/>
                    <a:pt x="8651" y="3018"/>
                    <a:pt x="9553" y="2091"/>
                  </a:cubicBezTo>
                  <a:cubicBezTo>
                    <a:pt x="9969" y="1663"/>
                    <a:pt x="10667" y="945"/>
                    <a:pt x="10840" y="921"/>
                  </a:cubicBezTo>
                  <a:cubicBezTo>
                    <a:pt x="10915" y="977"/>
                    <a:pt x="10953" y="1044"/>
                    <a:pt x="10961" y="1143"/>
                  </a:cubicBezTo>
                  <a:cubicBezTo>
                    <a:pt x="10991" y="1492"/>
                    <a:pt x="10653" y="2095"/>
                    <a:pt x="10121" y="2643"/>
                  </a:cubicBezTo>
                  <a:cubicBezTo>
                    <a:pt x="9802" y="2970"/>
                    <a:pt x="9547" y="3172"/>
                    <a:pt x="9370" y="3290"/>
                  </a:cubicBezTo>
                  <a:cubicBezTo>
                    <a:pt x="9177" y="3398"/>
                    <a:pt x="9062" y="3462"/>
                    <a:pt x="9056" y="3465"/>
                  </a:cubicBezTo>
                  <a:cubicBezTo>
                    <a:pt x="8927" y="3538"/>
                    <a:pt x="8875" y="3697"/>
                    <a:pt x="8936" y="3831"/>
                  </a:cubicBezTo>
                  <a:cubicBezTo>
                    <a:pt x="8983" y="3936"/>
                    <a:pt x="9087" y="3999"/>
                    <a:pt x="9196" y="3999"/>
                  </a:cubicBezTo>
                  <a:cubicBezTo>
                    <a:pt x="9227" y="3999"/>
                    <a:pt x="9259" y="3994"/>
                    <a:pt x="9290" y="3984"/>
                  </a:cubicBezTo>
                  <a:cubicBezTo>
                    <a:pt x="9315" y="3975"/>
                    <a:pt x="9450" y="3924"/>
                    <a:pt x="9674" y="3774"/>
                  </a:cubicBezTo>
                  <a:cubicBezTo>
                    <a:pt x="10573" y="3276"/>
                    <a:pt x="13032" y="1920"/>
                    <a:pt x="14277" y="1332"/>
                  </a:cubicBezTo>
                  <a:cubicBezTo>
                    <a:pt x="14494" y="1230"/>
                    <a:pt x="14692" y="1133"/>
                    <a:pt x="14874" y="1045"/>
                  </a:cubicBezTo>
                  <a:cubicBezTo>
                    <a:pt x="15389" y="794"/>
                    <a:pt x="15842" y="571"/>
                    <a:pt x="16062" y="571"/>
                  </a:cubicBezTo>
                  <a:cubicBezTo>
                    <a:pt x="16092" y="571"/>
                    <a:pt x="16118" y="575"/>
                    <a:pt x="16139" y="584"/>
                  </a:cubicBezTo>
                  <a:cubicBezTo>
                    <a:pt x="16213" y="615"/>
                    <a:pt x="16272" y="745"/>
                    <a:pt x="16307" y="849"/>
                  </a:cubicBezTo>
                  <a:cubicBezTo>
                    <a:pt x="16463" y="1293"/>
                    <a:pt x="13333" y="2611"/>
                    <a:pt x="12305" y="3043"/>
                  </a:cubicBezTo>
                  <a:cubicBezTo>
                    <a:pt x="11862" y="3229"/>
                    <a:pt x="11443" y="3406"/>
                    <a:pt x="11079" y="3567"/>
                  </a:cubicBezTo>
                  <a:cubicBezTo>
                    <a:pt x="10312" y="3909"/>
                    <a:pt x="9285" y="4397"/>
                    <a:pt x="8196" y="4913"/>
                  </a:cubicBezTo>
                  <a:cubicBezTo>
                    <a:pt x="6462" y="5737"/>
                    <a:pt x="4669" y="6588"/>
                    <a:pt x="3718" y="6949"/>
                  </a:cubicBezTo>
                  <a:cubicBezTo>
                    <a:pt x="2251" y="7506"/>
                    <a:pt x="1685" y="7532"/>
                    <a:pt x="1683" y="7532"/>
                  </a:cubicBezTo>
                  <a:cubicBezTo>
                    <a:pt x="1526" y="7533"/>
                    <a:pt x="1398" y="7661"/>
                    <a:pt x="1400" y="7819"/>
                  </a:cubicBezTo>
                  <a:cubicBezTo>
                    <a:pt x="1401" y="7976"/>
                    <a:pt x="1529" y="8103"/>
                    <a:pt x="1686" y="8103"/>
                  </a:cubicBezTo>
                  <a:cubicBezTo>
                    <a:pt x="1686" y="8103"/>
                    <a:pt x="1687" y="8103"/>
                    <a:pt x="1688" y="8103"/>
                  </a:cubicBezTo>
                  <a:lnTo>
                    <a:pt x="1690" y="8103"/>
                  </a:lnTo>
                  <a:cubicBezTo>
                    <a:pt x="1754" y="8102"/>
                    <a:pt x="2356" y="8077"/>
                    <a:pt x="3920" y="7483"/>
                  </a:cubicBezTo>
                  <a:cubicBezTo>
                    <a:pt x="4891" y="7115"/>
                    <a:pt x="6695" y="6257"/>
                    <a:pt x="8440" y="5430"/>
                  </a:cubicBezTo>
                  <a:cubicBezTo>
                    <a:pt x="9525" y="4914"/>
                    <a:pt x="10549" y="4427"/>
                    <a:pt x="11310" y="4089"/>
                  </a:cubicBezTo>
                  <a:cubicBezTo>
                    <a:pt x="11670" y="3928"/>
                    <a:pt x="12086" y="3753"/>
                    <a:pt x="12524" y="3568"/>
                  </a:cubicBezTo>
                  <a:cubicBezTo>
                    <a:pt x="15419" y="2351"/>
                    <a:pt x="17155" y="1547"/>
                    <a:pt x="16846" y="660"/>
                  </a:cubicBezTo>
                  <a:cubicBezTo>
                    <a:pt x="16775" y="458"/>
                    <a:pt x="16648" y="175"/>
                    <a:pt x="16355" y="56"/>
                  </a:cubicBezTo>
                  <a:cubicBezTo>
                    <a:pt x="16264" y="18"/>
                    <a:pt x="16169" y="1"/>
                    <a:pt x="1606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" name="Google Shape;1672;p44">
              <a:extLst>
                <a:ext uri="{FF2B5EF4-FFF2-40B4-BE49-F238E27FC236}">
                  <a16:creationId xmlns:a16="http://schemas.microsoft.com/office/drawing/2014/main" id="{2357A5DD-3830-2987-F4C2-4DEE13AEAA12}"/>
                </a:ext>
              </a:extLst>
            </p:cNvPr>
            <p:cNvSpPr/>
            <p:nvPr/>
          </p:nvSpPr>
          <p:spPr>
            <a:xfrm>
              <a:off x="2982450" y="3325175"/>
              <a:ext cx="94225" cy="222300"/>
            </a:xfrm>
            <a:custGeom>
              <a:avLst/>
              <a:gdLst/>
              <a:ahLst/>
              <a:cxnLst/>
              <a:rect l="l" t="t" r="r" b="b"/>
              <a:pathLst>
                <a:path w="3769" h="8892" extrusionOk="0">
                  <a:moveTo>
                    <a:pt x="3185" y="0"/>
                  </a:moveTo>
                  <a:cubicBezTo>
                    <a:pt x="3151" y="0"/>
                    <a:pt x="3117" y="7"/>
                    <a:pt x="3083" y="20"/>
                  </a:cubicBezTo>
                  <a:cubicBezTo>
                    <a:pt x="2998" y="53"/>
                    <a:pt x="993" y="841"/>
                    <a:pt x="830" y="2129"/>
                  </a:cubicBezTo>
                  <a:cubicBezTo>
                    <a:pt x="750" y="2766"/>
                    <a:pt x="1118" y="3382"/>
                    <a:pt x="1926" y="3959"/>
                  </a:cubicBezTo>
                  <a:cubicBezTo>
                    <a:pt x="2782" y="4573"/>
                    <a:pt x="3172" y="5209"/>
                    <a:pt x="3086" y="5850"/>
                  </a:cubicBezTo>
                  <a:cubicBezTo>
                    <a:pt x="2963" y="6763"/>
                    <a:pt x="1833" y="7739"/>
                    <a:pt x="206" y="8339"/>
                  </a:cubicBezTo>
                  <a:cubicBezTo>
                    <a:pt x="77" y="8387"/>
                    <a:pt x="1" y="8521"/>
                    <a:pt x="25" y="8657"/>
                  </a:cubicBezTo>
                  <a:cubicBezTo>
                    <a:pt x="49" y="8793"/>
                    <a:pt x="167" y="8892"/>
                    <a:pt x="305" y="8892"/>
                  </a:cubicBezTo>
                  <a:cubicBezTo>
                    <a:pt x="308" y="8892"/>
                    <a:pt x="310" y="8892"/>
                    <a:pt x="313" y="8892"/>
                  </a:cubicBezTo>
                  <a:cubicBezTo>
                    <a:pt x="344" y="8892"/>
                    <a:pt x="375" y="8885"/>
                    <a:pt x="404" y="8874"/>
                  </a:cubicBezTo>
                  <a:cubicBezTo>
                    <a:pt x="1854" y="8339"/>
                    <a:pt x="3469" y="7284"/>
                    <a:pt x="3651" y="5926"/>
                  </a:cubicBezTo>
                  <a:cubicBezTo>
                    <a:pt x="3769" y="5058"/>
                    <a:pt x="3299" y="4241"/>
                    <a:pt x="2259" y="3495"/>
                  </a:cubicBezTo>
                  <a:cubicBezTo>
                    <a:pt x="1635" y="3049"/>
                    <a:pt x="1345" y="2614"/>
                    <a:pt x="1397" y="2201"/>
                  </a:cubicBezTo>
                  <a:cubicBezTo>
                    <a:pt x="1497" y="1412"/>
                    <a:pt x="2797" y="744"/>
                    <a:pt x="3289" y="552"/>
                  </a:cubicBezTo>
                  <a:cubicBezTo>
                    <a:pt x="3436" y="496"/>
                    <a:pt x="3509" y="331"/>
                    <a:pt x="3452" y="183"/>
                  </a:cubicBezTo>
                  <a:cubicBezTo>
                    <a:pt x="3408" y="70"/>
                    <a:pt x="3300" y="0"/>
                    <a:pt x="3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" name="Google Shape;1673;p44">
              <a:extLst>
                <a:ext uri="{FF2B5EF4-FFF2-40B4-BE49-F238E27FC236}">
                  <a16:creationId xmlns:a16="http://schemas.microsoft.com/office/drawing/2014/main" id="{F59484F1-9510-1347-08ED-25F706DE9F95}"/>
                </a:ext>
              </a:extLst>
            </p:cNvPr>
            <p:cNvSpPr/>
            <p:nvPr/>
          </p:nvSpPr>
          <p:spPr>
            <a:xfrm>
              <a:off x="2568275" y="3292950"/>
              <a:ext cx="254925" cy="243225"/>
            </a:xfrm>
            <a:custGeom>
              <a:avLst/>
              <a:gdLst/>
              <a:ahLst/>
              <a:cxnLst/>
              <a:rect l="l" t="t" r="r" b="b"/>
              <a:pathLst>
                <a:path w="10197" h="9729" extrusionOk="0">
                  <a:moveTo>
                    <a:pt x="9880" y="0"/>
                  </a:moveTo>
                  <a:cubicBezTo>
                    <a:pt x="9749" y="0"/>
                    <a:pt x="9632" y="95"/>
                    <a:pt x="9605" y="229"/>
                  </a:cubicBezTo>
                  <a:cubicBezTo>
                    <a:pt x="9586" y="321"/>
                    <a:pt x="7686" y="9157"/>
                    <a:pt x="962" y="9157"/>
                  </a:cubicBezTo>
                  <a:cubicBezTo>
                    <a:pt x="755" y="9157"/>
                    <a:pt x="544" y="9149"/>
                    <a:pt x="328" y="9132"/>
                  </a:cubicBezTo>
                  <a:cubicBezTo>
                    <a:pt x="318" y="9131"/>
                    <a:pt x="307" y="9130"/>
                    <a:pt x="297" y="9130"/>
                  </a:cubicBezTo>
                  <a:cubicBezTo>
                    <a:pt x="150" y="9130"/>
                    <a:pt x="25" y="9242"/>
                    <a:pt x="13" y="9393"/>
                  </a:cubicBezTo>
                  <a:cubicBezTo>
                    <a:pt x="1" y="9552"/>
                    <a:pt x="123" y="9692"/>
                    <a:pt x="282" y="9700"/>
                  </a:cubicBezTo>
                  <a:cubicBezTo>
                    <a:pt x="518" y="9719"/>
                    <a:pt x="748" y="9729"/>
                    <a:pt x="973" y="9729"/>
                  </a:cubicBezTo>
                  <a:cubicBezTo>
                    <a:pt x="8146" y="9729"/>
                    <a:pt x="10144" y="441"/>
                    <a:pt x="10165" y="344"/>
                  </a:cubicBezTo>
                  <a:cubicBezTo>
                    <a:pt x="10196" y="190"/>
                    <a:pt x="10096" y="39"/>
                    <a:pt x="9942" y="7"/>
                  </a:cubicBezTo>
                  <a:cubicBezTo>
                    <a:pt x="9921" y="2"/>
                    <a:pt x="9900" y="0"/>
                    <a:pt x="98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" name="Google Shape;1674;p44">
              <a:extLst>
                <a:ext uri="{FF2B5EF4-FFF2-40B4-BE49-F238E27FC236}">
                  <a16:creationId xmlns:a16="http://schemas.microsoft.com/office/drawing/2014/main" id="{D19E03C2-EAEB-5E04-662F-D8EEB8E5C121}"/>
                </a:ext>
              </a:extLst>
            </p:cNvPr>
            <p:cNvSpPr/>
            <p:nvPr/>
          </p:nvSpPr>
          <p:spPr>
            <a:xfrm>
              <a:off x="2924475" y="3618425"/>
              <a:ext cx="95275" cy="79900"/>
            </a:xfrm>
            <a:custGeom>
              <a:avLst/>
              <a:gdLst/>
              <a:ahLst/>
              <a:cxnLst/>
              <a:rect l="l" t="t" r="r" b="b"/>
              <a:pathLst>
                <a:path w="3811" h="3196" extrusionOk="0">
                  <a:moveTo>
                    <a:pt x="1" y="3195"/>
                  </a:moveTo>
                  <a:lnTo>
                    <a:pt x="381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" name="Google Shape;1675;p44">
              <a:extLst>
                <a:ext uri="{FF2B5EF4-FFF2-40B4-BE49-F238E27FC236}">
                  <a16:creationId xmlns:a16="http://schemas.microsoft.com/office/drawing/2014/main" id="{33CEFA8E-5922-28F5-A167-F819DD89E0ED}"/>
                </a:ext>
              </a:extLst>
            </p:cNvPr>
            <p:cNvSpPr/>
            <p:nvPr/>
          </p:nvSpPr>
          <p:spPr>
            <a:xfrm>
              <a:off x="2914775" y="3611250"/>
              <a:ext cx="113025" cy="94200"/>
            </a:xfrm>
            <a:custGeom>
              <a:avLst/>
              <a:gdLst/>
              <a:ahLst/>
              <a:cxnLst/>
              <a:rect l="l" t="t" r="r" b="b"/>
              <a:pathLst>
                <a:path w="4521" h="3768" extrusionOk="0">
                  <a:moveTo>
                    <a:pt x="4200" y="1"/>
                  </a:moveTo>
                  <a:cubicBezTo>
                    <a:pt x="4135" y="1"/>
                    <a:pt x="4068" y="23"/>
                    <a:pt x="4015" y="69"/>
                  </a:cubicBezTo>
                  <a:lnTo>
                    <a:pt x="205" y="3263"/>
                  </a:lnTo>
                  <a:cubicBezTo>
                    <a:pt x="1" y="3435"/>
                    <a:pt x="123" y="3767"/>
                    <a:pt x="389" y="3767"/>
                  </a:cubicBezTo>
                  <a:cubicBezTo>
                    <a:pt x="456" y="3767"/>
                    <a:pt x="522" y="3743"/>
                    <a:pt x="573" y="3701"/>
                  </a:cubicBezTo>
                  <a:lnTo>
                    <a:pt x="4382" y="506"/>
                  </a:lnTo>
                  <a:cubicBezTo>
                    <a:pt x="4504" y="405"/>
                    <a:pt x="4520" y="224"/>
                    <a:pt x="4419" y="102"/>
                  </a:cubicBezTo>
                  <a:cubicBezTo>
                    <a:pt x="4362" y="35"/>
                    <a:pt x="4282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" name="Google Shape;1676;p44">
              <a:extLst>
                <a:ext uri="{FF2B5EF4-FFF2-40B4-BE49-F238E27FC236}">
                  <a16:creationId xmlns:a16="http://schemas.microsoft.com/office/drawing/2014/main" id="{A1C3ACCA-FF69-E309-18FF-1CC7FC8FCCEF}"/>
                </a:ext>
              </a:extLst>
            </p:cNvPr>
            <p:cNvSpPr/>
            <p:nvPr/>
          </p:nvSpPr>
          <p:spPr>
            <a:xfrm>
              <a:off x="2606100" y="3138875"/>
              <a:ext cx="37625" cy="149400"/>
            </a:xfrm>
            <a:custGeom>
              <a:avLst/>
              <a:gdLst/>
              <a:ahLst/>
              <a:cxnLst/>
              <a:rect l="l" t="t" r="r" b="b"/>
              <a:pathLst>
                <a:path w="1505" h="5976" extrusionOk="0">
                  <a:moveTo>
                    <a:pt x="0" y="1"/>
                  </a:moveTo>
                  <a:lnTo>
                    <a:pt x="71" y="4996"/>
                  </a:lnTo>
                  <a:lnTo>
                    <a:pt x="1505" y="5976"/>
                  </a:lnTo>
                  <a:lnTo>
                    <a:pt x="1285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" name="Google Shape;1677;p44">
              <a:extLst>
                <a:ext uri="{FF2B5EF4-FFF2-40B4-BE49-F238E27FC236}">
                  <a16:creationId xmlns:a16="http://schemas.microsoft.com/office/drawing/2014/main" id="{AA1E8A20-A2F0-3237-1DE0-5CD75B35643C}"/>
                </a:ext>
              </a:extLst>
            </p:cNvPr>
            <p:cNvSpPr/>
            <p:nvPr/>
          </p:nvSpPr>
          <p:spPr>
            <a:xfrm>
              <a:off x="2598900" y="3131725"/>
              <a:ext cx="52125" cy="163700"/>
            </a:xfrm>
            <a:custGeom>
              <a:avLst/>
              <a:gdLst/>
              <a:ahLst/>
              <a:cxnLst/>
              <a:rect l="l" t="t" r="r" b="b"/>
              <a:pathLst>
                <a:path w="2085" h="6548" extrusionOk="0">
                  <a:moveTo>
                    <a:pt x="287" y="1"/>
                  </a:moveTo>
                  <a:cubicBezTo>
                    <a:pt x="136" y="1"/>
                    <a:pt x="0" y="124"/>
                    <a:pt x="2" y="290"/>
                  </a:cubicBezTo>
                  <a:lnTo>
                    <a:pt x="73" y="5287"/>
                  </a:lnTo>
                  <a:cubicBezTo>
                    <a:pt x="75" y="5442"/>
                    <a:pt x="222" y="5568"/>
                    <a:pt x="356" y="5568"/>
                  </a:cubicBezTo>
                  <a:cubicBezTo>
                    <a:pt x="359" y="5568"/>
                    <a:pt x="361" y="5568"/>
                    <a:pt x="363" y="5568"/>
                  </a:cubicBezTo>
                  <a:cubicBezTo>
                    <a:pt x="520" y="5566"/>
                    <a:pt x="647" y="5437"/>
                    <a:pt x="645" y="5279"/>
                  </a:cubicBezTo>
                  <a:lnTo>
                    <a:pt x="581" y="723"/>
                  </a:lnTo>
                  <a:lnTo>
                    <a:pt x="1295" y="1031"/>
                  </a:lnTo>
                  <a:lnTo>
                    <a:pt x="1507" y="6274"/>
                  </a:lnTo>
                  <a:cubicBezTo>
                    <a:pt x="1513" y="6427"/>
                    <a:pt x="1638" y="6548"/>
                    <a:pt x="1792" y="6548"/>
                  </a:cubicBezTo>
                  <a:lnTo>
                    <a:pt x="1804" y="6547"/>
                  </a:lnTo>
                  <a:cubicBezTo>
                    <a:pt x="1961" y="6541"/>
                    <a:pt x="2084" y="6407"/>
                    <a:pt x="2078" y="6250"/>
                  </a:cubicBezTo>
                  <a:lnTo>
                    <a:pt x="1858" y="827"/>
                  </a:lnTo>
                  <a:cubicBezTo>
                    <a:pt x="1854" y="717"/>
                    <a:pt x="1786" y="620"/>
                    <a:pt x="1685" y="577"/>
                  </a:cubicBezTo>
                  <a:lnTo>
                    <a:pt x="401" y="25"/>
                  </a:lnTo>
                  <a:cubicBezTo>
                    <a:pt x="363" y="8"/>
                    <a:pt x="325" y="1"/>
                    <a:pt x="28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" name="Google Shape;1678;p44">
              <a:extLst>
                <a:ext uri="{FF2B5EF4-FFF2-40B4-BE49-F238E27FC236}">
                  <a16:creationId xmlns:a16="http://schemas.microsoft.com/office/drawing/2014/main" id="{4D7C126F-1E83-A30D-A615-AE526D082C13}"/>
                </a:ext>
              </a:extLst>
            </p:cNvPr>
            <p:cNvSpPr/>
            <p:nvPr/>
          </p:nvSpPr>
          <p:spPr>
            <a:xfrm>
              <a:off x="3201175" y="3152475"/>
              <a:ext cx="40825" cy="132425"/>
            </a:xfrm>
            <a:custGeom>
              <a:avLst/>
              <a:gdLst/>
              <a:ahLst/>
              <a:cxnLst/>
              <a:rect l="l" t="t" r="r" b="b"/>
              <a:pathLst>
                <a:path w="1633" h="5297" extrusionOk="0">
                  <a:moveTo>
                    <a:pt x="1138" y="0"/>
                  </a:moveTo>
                  <a:lnTo>
                    <a:pt x="0" y="301"/>
                  </a:lnTo>
                  <a:lnTo>
                    <a:pt x="71" y="5297"/>
                  </a:lnTo>
                  <a:lnTo>
                    <a:pt x="1633" y="486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" name="Google Shape;1679;p44">
              <a:extLst>
                <a:ext uri="{FF2B5EF4-FFF2-40B4-BE49-F238E27FC236}">
                  <a16:creationId xmlns:a16="http://schemas.microsoft.com/office/drawing/2014/main" id="{87E34D2D-B86A-66D3-3072-B30BD921312F}"/>
                </a:ext>
              </a:extLst>
            </p:cNvPr>
            <p:cNvSpPr/>
            <p:nvPr/>
          </p:nvSpPr>
          <p:spPr>
            <a:xfrm>
              <a:off x="3194000" y="3145325"/>
              <a:ext cx="55500" cy="146725"/>
            </a:xfrm>
            <a:custGeom>
              <a:avLst/>
              <a:gdLst/>
              <a:ahLst/>
              <a:cxnLst/>
              <a:rect l="l" t="t" r="r" b="b"/>
              <a:pathLst>
                <a:path w="2220" h="5869" extrusionOk="0">
                  <a:moveTo>
                    <a:pt x="1425" y="1"/>
                  </a:moveTo>
                  <a:cubicBezTo>
                    <a:pt x="1401" y="1"/>
                    <a:pt x="1376" y="4"/>
                    <a:pt x="1352" y="10"/>
                  </a:cubicBezTo>
                  <a:lnTo>
                    <a:pt x="214" y="312"/>
                  </a:lnTo>
                  <a:cubicBezTo>
                    <a:pt x="88" y="345"/>
                    <a:pt x="0" y="460"/>
                    <a:pt x="2" y="592"/>
                  </a:cubicBezTo>
                  <a:lnTo>
                    <a:pt x="73" y="5587"/>
                  </a:lnTo>
                  <a:cubicBezTo>
                    <a:pt x="75" y="5744"/>
                    <a:pt x="202" y="5869"/>
                    <a:pt x="358" y="5869"/>
                  </a:cubicBezTo>
                  <a:lnTo>
                    <a:pt x="362" y="5869"/>
                  </a:lnTo>
                  <a:cubicBezTo>
                    <a:pt x="520" y="5867"/>
                    <a:pt x="646" y="5737"/>
                    <a:pt x="644" y="5580"/>
                  </a:cubicBezTo>
                  <a:lnTo>
                    <a:pt x="576" y="806"/>
                  </a:lnTo>
                  <a:lnTo>
                    <a:pt x="1175" y="648"/>
                  </a:lnTo>
                  <a:lnTo>
                    <a:pt x="1636" y="5181"/>
                  </a:lnTo>
                  <a:cubicBezTo>
                    <a:pt x="1650" y="5326"/>
                    <a:pt x="1767" y="5438"/>
                    <a:pt x="1912" y="5438"/>
                  </a:cubicBezTo>
                  <a:cubicBezTo>
                    <a:pt x="1924" y="5438"/>
                    <a:pt x="1936" y="5438"/>
                    <a:pt x="1948" y="5436"/>
                  </a:cubicBezTo>
                  <a:cubicBezTo>
                    <a:pt x="2106" y="5420"/>
                    <a:pt x="2220" y="5280"/>
                    <a:pt x="2204" y="5123"/>
                  </a:cubicBezTo>
                  <a:lnTo>
                    <a:pt x="1709" y="257"/>
                  </a:lnTo>
                  <a:cubicBezTo>
                    <a:pt x="1700" y="173"/>
                    <a:pt x="1657" y="98"/>
                    <a:pt x="1587" y="51"/>
                  </a:cubicBezTo>
                  <a:cubicBezTo>
                    <a:pt x="1539" y="18"/>
                    <a:pt x="1483" y="1"/>
                    <a:pt x="142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9" name="Google Shape;1680;p44">
              <a:extLst>
                <a:ext uri="{FF2B5EF4-FFF2-40B4-BE49-F238E27FC236}">
                  <a16:creationId xmlns:a16="http://schemas.microsoft.com/office/drawing/2014/main" id="{4841459F-BCB8-3016-6867-38EA6089966F}"/>
                </a:ext>
              </a:extLst>
            </p:cNvPr>
            <p:cNvSpPr/>
            <p:nvPr/>
          </p:nvSpPr>
          <p:spPr>
            <a:xfrm>
              <a:off x="2834325" y="3197775"/>
              <a:ext cx="40850" cy="121700"/>
            </a:xfrm>
            <a:custGeom>
              <a:avLst/>
              <a:gdLst/>
              <a:ahLst/>
              <a:cxnLst/>
              <a:rect l="l" t="t" r="r" b="b"/>
              <a:pathLst>
                <a:path w="1634" h="4868" extrusionOk="0">
                  <a:moveTo>
                    <a:pt x="1139" y="1"/>
                  </a:moveTo>
                  <a:lnTo>
                    <a:pt x="1" y="303"/>
                  </a:lnTo>
                  <a:lnTo>
                    <a:pt x="150" y="4766"/>
                  </a:lnTo>
                  <a:lnTo>
                    <a:pt x="1634" y="4868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0" name="Google Shape;1681;p44">
              <a:extLst>
                <a:ext uri="{FF2B5EF4-FFF2-40B4-BE49-F238E27FC236}">
                  <a16:creationId xmlns:a16="http://schemas.microsoft.com/office/drawing/2014/main" id="{F893192D-E60C-BA35-0A04-7E24CD9EF27D}"/>
                </a:ext>
              </a:extLst>
            </p:cNvPr>
            <p:cNvSpPr/>
            <p:nvPr/>
          </p:nvSpPr>
          <p:spPr>
            <a:xfrm>
              <a:off x="2827125" y="3190650"/>
              <a:ext cx="55550" cy="135975"/>
            </a:xfrm>
            <a:custGeom>
              <a:avLst/>
              <a:gdLst/>
              <a:ahLst/>
              <a:cxnLst/>
              <a:rect l="l" t="t" r="r" b="b"/>
              <a:pathLst>
                <a:path w="2222" h="5439" extrusionOk="0">
                  <a:moveTo>
                    <a:pt x="1429" y="1"/>
                  </a:moveTo>
                  <a:cubicBezTo>
                    <a:pt x="1404" y="1"/>
                    <a:pt x="1379" y="4"/>
                    <a:pt x="1354" y="11"/>
                  </a:cubicBezTo>
                  <a:lnTo>
                    <a:pt x="217" y="312"/>
                  </a:lnTo>
                  <a:cubicBezTo>
                    <a:pt x="88" y="345"/>
                    <a:pt x="1" y="464"/>
                    <a:pt x="5" y="598"/>
                  </a:cubicBezTo>
                  <a:lnTo>
                    <a:pt x="154" y="5059"/>
                  </a:lnTo>
                  <a:cubicBezTo>
                    <a:pt x="158" y="5214"/>
                    <a:pt x="298" y="5335"/>
                    <a:pt x="441" y="5335"/>
                  </a:cubicBezTo>
                  <a:cubicBezTo>
                    <a:pt x="444" y="5335"/>
                    <a:pt x="446" y="5335"/>
                    <a:pt x="449" y="5335"/>
                  </a:cubicBezTo>
                  <a:cubicBezTo>
                    <a:pt x="606" y="5330"/>
                    <a:pt x="729" y="5198"/>
                    <a:pt x="724" y="5041"/>
                  </a:cubicBezTo>
                  <a:lnTo>
                    <a:pt x="584" y="805"/>
                  </a:lnTo>
                  <a:lnTo>
                    <a:pt x="1177" y="648"/>
                  </a:lnTo>
                  <a:lnTo>
                    <a:pt x="1638" y="5182"/>
                  </a:lnTo>
                  <a:cubicBezTo>
                    <a:pt x="1652" y="5328"/>
                    <a:pt x="1775" y="5438"/>
                    <a:pt x="1922" y="5439"/>
                  </a:cubicBezTo>
                  <a:cubicBezTo>
                    <a:pt x="1932" y="5439"/>
                    <a:pt x="1941" y="5438"/>
                    <a:pt x="1951" y="5436"/>
                  </a:cubicBezTo>
                  <a:cubicBezTo>
                    <a:pt x="2108" y="5420"/>
                    <a:pt x="2222" y="5281"/>
                    <a:pt x="2207" y="5123"/>
                  </a:cubicBezTo>
                  <a:lnTo>
                    <a:pt x="1712" y="257"/>
                  </a:lnTo>
                  <a:cubicBezTo>
                    <a:pt x="1697" y="108"/>
                    <a:pt x="1571" y="1"/>
                    <a:pt x="142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1" name="Google Shape;1682;p44">
              <a:extLst>
                <a:ext uri="{FF2B5EF4-FFF2-40B4-BE49-F238E27FC236}">
                  <a16:creationId xmlns:a16="http://schemas.microsoft.com/office/drawing/2014/main" id="{738E551B-4FD1-4AA6-1CD1-0E42593DD165}"/>
                </a:ext>
              </a:extLst>
            </p:cNvPr>
            <p:cNvSpPr/>
            <p:nvPr/>
          </p:nvSpPr>
          <p:spPr>
            <a:xfrm>
              <a:off x="2533925" y="2094650"/>
              <a:ext cx="827175" cy="1119875"/>
            </a:xfrm>
            <a:custGeom>
              <a:avLst/>
              <a:gdLst/>
              <a:ahLst/>
              <a:cxnLst/>
              <a:rect l="l" t="t" r="r" b="b"/>
              <a:pathLst>
                <a:path w="33087" h="44795" extrusionOk="0">
                  <a:moveTo>
                    <a:pt x="16422" y="1"/>
                  </a:moveTo>
                  <a:cubicBezTo>
                    <a:pt x="14570" y="1"/>
                    <a:pt x="13104" y="274"/>
                    <a:pt x="13104" y="274"/>
                  </a:cubicBezTo>
                  <a:cubicBezTo>
                    <a:pt x="13104" y="274"/>
                    <a:pt x="116" y="3883"/>
                    <a:pt x="132" y="5024"/>
                  </a:cubicBezTo>
                  <a:cubicBezTo>
                    <a:pt x="149" y="6167"/>
                    <a:pt x="1" y="36148"/>
                    <a:pt x="36" y="38621"/>
                  </a:cubicBezTo>
                  <a:cubicBezTo>
                    <a:pt x="70" y="41096"/>
                    <a:pt x="3426" y="42857"/>
                    <a:pt x="7916" y="44030"/>
                  </a:cubicBezTo>
                  <a:cubicBezTo>
                    <a:pt x="9998" y="44574"/>
                    <a:pt x="13345" y="44794"/>
                    <a:pt x="16553" y="44794"/>
                  </a:cubicBezTo>
                  <a:cubicBezTo>
                    <a:pt x="20261" y="44794"/>
                    <a:pt x="23784" y="44501"/>
                    <a:pt x="24952" y="44076"/>
                  </a:cubicBezTo>
                  <a:cubicBezTo>
                    <a:pt x="27130" y="43283"/>
                    <a:pt x="30069" y="42481"/>
                    <a:pt x="30430" y="41048"/>
                  </a:cubicBezTo>
                  <a:cubicBezTo>
                    <a:pt x="30790" y="39615"/>
                    <a:pt x="30592" y="25532"/>
                    <a:pt x="30653" y="23152"/>
                  </a:cubicBezTo>
                  <a:cubicBezTo>
                    <a:pt x="30715" y="20773"/>
                    <a:pt x="33087" y="13505"/>
                    <a:pt x="32288" y="10852"/>
                  </a:cubicBezTo>
                  <a:cubicBezTo>
                    <a:pt x="31489" y="8199"/>
                    <a:pt x="29936" y="6032"/>
                    <a:pt x="28303" y="5008"/>
                  </a:cubicBezTo>
                  <a:cubicBezTo>
                    <a:pt x="26670" y="3984"/>
                    <a:pt x="22345" y="904"/>
                    <a:pt x="19386" y="280"/>
                  </a:cubicBezTo>
                  <a:cubicBezTo>
                    <a:pt x="18392" y="71"/>
                    <a:pt x="17358" y="1"/>
                    <a:pt x="16422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2" name="Google Shape;1683;p44">
              <a:extLst>
                <a:ext uri="{FF2B5EF4-FFF2-40B4-BE49-F238E27FC236}">
                  <a16:creationId xmlns:a16="http://schemas.microsoft.com/office/drawing/2014/main" id="{A8527F88-1A90-E229-FACB-CC1E0A7DFA52}"/>
                </a:ext>
              </a:extLst>
            </p:cNvPr>
            <p:cNvSpPr/>
            <p:nvPr/>
          </p:nvSpPr>
          <p:spPr>
            <a:xfrm>
              <a:off x="2527125" y="2087475"/>
              <a:ext cx="834075" cy="1134075"/>
            </a:xfrm>
            <a:custGeom>
              <a:avLst/>
              <a:gdLst/>
              <a:ahLst/>
              <a:cxnLst/>
              <a:rect l="l" t="t" r="r" b="b"/>
              <a:pathLst>
                <a:path w="33363" h="45363" extrusionOk="0">
                  <a:moveTo>
                    <a:pt x="16701" y="574"/>
                  </a:moveTo>
                  <a:cubicBezTo>
                    <a:pt x="17620" y="574"/>
                    <a:pt x="18632" y="642"/>
                    <a:pt x="19599" y="846"/>
                  </a:cubicBezTo>
                  <a:cubicBezTo>
                    <a:pt x="22041" y="1362"/>
                    <a:pt x="25438" y="3587"/>
                    <a:pt x="27466" y="4917"/>
                  </a:cubicBezTo>
                  <a:cubicBezTo>
                    <a:pt x="27842" y="5162"/>
                    <a:pt x="28167" y="5375"/>
                    <a:pt x="28423" y="5537"/>
                  </a:cubicBezTo>
                  <a:cubicBezTo>
                    <a:pt x="30059" y="6563"/>
                    <a:pt x="31540" y="8741"/>
                    <a:pt x="32286" y="11222"/>
                  </a:cubicBezTo>
                  <a:cubicBezTo>
                    <a:pt x="32772" y="12835"/>
                    <a:pt x="31995" y="16408"/>
                    <a:pt x="31371" y="19278"/>
                  </a:cubicBezTo>
                  <a:cubicBezTo>
                    <a:pt x="30991" y="21026"/>
                    <a:pt x="30663" y="22536"/>
                    <a:pt x="30640" y="23433"/>
                  </a:cubicBezTo>
                  <a:cubicBezTo>
                    <a:pt x="30621" y="24156"/>
                    <a:pt x="30626" y="25912"/>
                    <a:pt x="30632" y="28135"/>
                  </a:cubicBezTo>
                  <a:cubicBezTo>
                    <a:pt x="30646" y="32979"/>
                    <a:pt x="30668" y="40301"/>
                    <a:pt x="30425" y="41265"/>
                  </a:cubicBezTo>
                  <a:cubicBezTo>
                    <a:pt x="30153" y="42345"/>
                    <a:pt x="27999" y="43093"/>
                    <a:pt x="26098" y="43753"/>
                  </a:cubicBezTo>
                  <a:cubicBezTo>
                    <a:pt x="25765" y="43868"/>
                    <a:pt x="25438" y="43982"/>
                    <a:pt x="25127" y="44095"/>
                  </a:cubicBezTo>
                  <a:cubicBezTo>
                    <a:pt x="24024" y="44497"/>
                    <a:pt x="20479" y="44803"/>
                    <a:pt x="16736" y="44803"/>
                  </a:cubicBezTo>
                  <a:cubicBezTo>
                    <a:pt x="13616" y="44803"/>
                    <a:pt x="10358" y="44590"/>
                    <a:pt x="8260" y="44042"/>
                  </a:cubicBezTo>
                  <a:cubicBezTo>
                    <a:pt x="4782" y="43132"/>
                    <a:pt x="629" y="41503"/>
                    <a:pt x="592" y="38905"/>
                  </a:cubicBezTo>
                  <a:cubicBezTo>
                    <a:pt x="572" y="37435"/>
                    <a:pt x="616" y="26188"/>
                    <a:pt x="652" y="17150"/>
                  </a:cubicBezTo>
                  <a:cubicBezTo>
                    <a:pt x="676" y="11045"/>
                    <a:pt x="698" y="5773"/>
                    <a:pt x="684" y="5347"/>
                  </a:cubicBezTo>
                  <a:cubicBezTo>
                    <a:pt x="1013" y="4654"/>
                    <a:pt x="7426" y="2511"/>
                    <a:pt x="13440" y="839"/>
                  </a:cubicBezTo>
                  <a:cubicBezTo>
                    <a:pt x="13581" y="814"/>
                    <a:pt x="14976" y="574"/>
                    <a:pt x="16701" y="574"/>
                  </a:cubicBezTo>
                  <a:close/>
                  <a:moveTo>
                    <a:pt x="16682" y="1"/>
                  </a:moveTo>
                  <a:cubicBezTo>
                    <a:pt x="14858" y="1"/>
                    <a:pt x="13415" y="264"/>
                    <a:pt x="13324" y="280"/>
                  </a:cubicBezTo>
                  <a:cubicBezTo>
                    <a:pt x="13316" y="282"/>
                    <a:pt x="13308" y="283"/>
                    <a:pt x="13300" y="285"/>
                  </a:cubicBezTo>
                  <a:cubicBezTo>
                    <a:pt x="8370" y="1656"/>
                    <a:pt x="102" y="4131"/>
                    <a:pt x="119" y="5316"/>
                  </a:cubicBezTo>
                  <a:cubicBezTo>
                    <a:pt x="126" y="5776"/>
                    <a:pt x="105" y="11046"/>
                    <a:pt x="81" y="17148"/>
                  </a:cubicBezTo>
                  <a:cubicBezTo>
                    <a:pt x="46" y="26189"/>
                    <a:pt x="1" y="37439"/>
                    <a:pt x="22" y="38914"/>
                  </a:cubicBezTo>
                  <a:cubicBezTo>
                    <a:pt x="55" y="41287"/>
                    <a:pt x="2779" y="43198"/>
                    <a:pt x="8115" y="44594"/>
                  </a:cubicBezTo>
                  <a:cubicBezTo>
                    <a:pt x="10195" y="45138"/>
                    <a:pt x="13607" y="45363"/>
                    <a:pt x="16880" y="45363"/>
                  </a:cubicBezTo>
                  <a:cubicBezTo>
                    <a:pt x="20579" y="45363"/>
                    <a:pt x="24103" y="45075"/>
                    <a:pt x="25322" y="44632"/>
                  </a:cubicBezTo>
                  <a:cubicBezTo>
                    <a:pt x="25630" y="44519"/>
                    <a:pt x="25954" y="44407"/>
                    <a:pt x="26285" y="44292"/>
                  </a:cubicBezTo>
                  <a:cubicBezTo>
                    <a:pt x="28422" y="43550"/>
                    <a:pt x="30631" y="42784"/>
                    <a:pt x="30978" y="41406"/>
                  </a:cubicBezTo>
                  <a:cubicBezTo>
                    <a:pt x="31239" y="40372"/>
                    <a:pt x="31218" y="33298"/>
                    <a:pt x="31203" y="28134"/>
                  </a:cubicBezTo>
                  <a:cubicBezTo>
                    <a:pt x="31198" y="25916"/>
                    <a:pt x="31192" y="24163"/>
                    <a:pt x="31211" y="23448"/>
                  </a:cubicBezTo>
                  <a:cubicBezTo>
                    <a:pt x="31232" y="22606"/>
                    <a:pt x="31570" y="21048"/>
                    <a:pt x="31929" y="19400"/>
                  </a:cubicBezTo>
                  <a:cubicBezTo>
                    <a:pt x="32601" y="16312"/>
                    <a:pt x="33362" y="12813"/>
                    <a:pt x="32834" y="11058"/>
                  </a:cubicBezTo>
                  <a:cubicBezTo>
                    <a:pt x="32049" y="8451"/>
                    <a:pt x="30475" y="6150"/>
                    <a:pt x="28728" y="5054"/>
                  </a:cubicBezTo>
                  <a:cubicBezTo>
                    <a:pt x="28473" y="4894"/>
                    <a:pt x="28151" y="4683"/>
                    <a:pt x="27780" y="4441"/>
                  </a:cubicBezTo>
                  <a:cubicBezTo>
                    <a:pt x="25716" y="3088"/>
                    <a:pt x="22263" y="826"/>
                    <a:pt x="19716" y="289"/>
                  </a:cubicBezTo>
                  <a:cubicBezTo>
                    <a:pt x="18693" y="73"/>
                    <a:pt x="17636" y="1"/>
                    <a:pt x="1668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3" name="Google Shape;1684;p44">
              <a:extLst>
                <a:ext uri="{FF2B5EF4-FFF2-40B4-BE49-F238E27FC236}">
                  <a16:creationId xmlns:a16="http://schemas.microsoft.com/office/drawing/2014/main" id="{60D5EEB3-A35F-8ED0-F9BC-BD7172F34599}"/>
                </a:ext>
              </a:extLst>
            </p:cNvPr>
            <p:cNvSpPr/>
            <p:nvPr/>
          </p:nvSpPr>
          <p:spPr>
            <a:xfrm>
              <a:off x="3086125" y="2295675"/>
              <a:ext cx="88675" cy="883775"/>
            </a:xfrm>
            <a:custGeom>
              <a:avLst/>
              <a:gdLst/>
              <a:ahLst/>
              <a:cxnLst/>
              <a:rect l="l" t="t" r="r" b="b"/>
              <a:pathLst>
                <a:path w="3547" h="35351" extrusionOk="0">
                  <a:moveTo>
                    <a:pt x="310" y="1"/>
                  </a:moveTo>
                  <a:cubicBezTo>
                    <a:pt x="293" y="1"/>
                    <a:pt x="276" y="2"/>
                    <a:pt x="259" y="6"/>
                  </a:cubicBezTo>
                  <a:cubicBezTo>
                    <a:pt x="103" y="33"/>
                    <a:pt x="0" y="182"/>
                    <a:pt x="28" y="337"/>
                  </a:cubicBezTo>
                  <a:cubicBezTo>
                    <a:pt x="45" y="427"/>
                    <a:pt x="1652" y="9427"/>
                    <a:pt x="892" y="13702"/>
                  </a:cubicBezTo>
                  <a:cubicBezTo>
                    <a:pt x="358" y="16705"/>
                    <a:pt x="897" y="26699"/>
                    <a:pt x="1443" y="28756"/>
                  </a:cubicBezTo>
                  <a:cubicBezTo>
                    <a:pt x="2137" y="31377"/>
                    <a:pt x="2306" y="34433"/>
                    <a:pt x="1369" y="34800"/>
                  </a:cubicBezTo>
                  <a:cubicBezTo>
                    <a:pt x="1241" y="34850"/>
                    <a:pt x="1166" y="34983"/>
                    <a:pt x="1192" y="35119"/>
                  </a:cubicBezTo>
                  <a:cubicBezTo>
                    <a:pt x="1217" y="35253"/>
                    <a:pt x="1334" y="35351"/>
                    <a:pt x="1471" y="35351"/>
                  </a:cubicBezTo>
                  <a:cubicBezTo>
                    <a:pt x="1472" y="35351"/>
                    <a:pt x="1472" y="35351"/>
                    <a:pt x="1473" y="35351"/>
                  </a:cubicBezTo>
                  <a:cubicBezTo>
                    <a:pt x="1508" y="35351"/>
                    <a:pt x="1544" y="35344"/>
                    <a:pt x="1577" y="35331"/>
                  </a:cubicBezTo>
                  <a:cubicBezTo>
                    <a:pt x="3546" y="34561"/>
                    <a:pt x="2010" y="28669"/>
                    <a:pt x="1995" y="28610"/>
                  </a:cubicBezTo>
                  <a:cubicBezTo>
                    <a:pt x="1458" y="26587"/>
                    <a:pt x="929" y="16757"/>
                    <a:pt x="1454" y="13802"/>
                  </a:cubicBezTo>
                  <a:cubicBezTo>
                    <a:pt x="2231" y="9427"/>
                    <a:pt x="658" y="609"/>
                    <a:pt x="590" y="236"/>
                  </a:cubicBezTo>
                  <a:cubicBezTo>
                    <a:pt x="565" y="98"/>
                    <a:pt x="445" y="1"/>
                    <a:pt x="31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4" name="Google Shape;1685;p44">
              <a:extLst>
                <a:ext uri="{FF2B5EF4-FFF2-40B4-BE49-F238E27FC236}">
                  <a16:creationId xmlns:a16="http://schemas.microsoft.com/office/drawing/2014/main" id="{63157E13-B1BF-CEE4-05F6-CFB99AFBEA41}"/>
                </a:ext>
              </a:extLst>
            </p:cNvPr>
            <p:cNvSpPr/>
            <p:nvPr/>
          </p:nvSpPr>
          <p:spPr>
            <a:xfrm>
              <a:off x="2805025" y="1952550"/>
              <a:ext cx="390350" cy="379525"/>
            </a:xfrm>
            <a:custGeom>
              <a:avLst/>
              <a:gdLst/>
              <a:ahLst/>
              <a:cxnLst/>
              <a:rect l="l" t="t" r="r" b="b"/>
              <a:pathLst>
                <a:path w="15614" h="15181" extrusionOk="0">
                  <a:moveTo>
                    <a:pt x="7579" y="0"/>
                  </a:moveTo>
                  <a:cubicBezTo>
                    <a:pt x="7504" y="0"/>
                    <a:pt x="7437" y="7"/>
                    <a:pt x="7377" y="21"/>
                  </a:cubicBezTo>
                  <a:cubicBezTo>
                    <a:pt x="6243" y="280"/>
                    <a:pt x="5116" y="946"/>
                    <a:pt x="5116" y="946"/>
                  </a:cubicBezTo>
                  <a:cubicBezTo>
                    <a:pt x="5116" y="946"/>
                    <a:pt x="5091" y="945"/>
                    <a:pt x="5048" y="945"/>
                  </a:cubicBezTo>
                  <a:cubicBezTo>
                    <a:pt x="4754" y="945"/>
                    <a:pt x="3591" y="991"/>
                    <a:pt x="3178" y="1705"/>
                  </a:cubicBezTo>
                  <a:cubicBezTo>
                    <a:pt x="2701" y="2523"/>
                    <a:pt x="1" y="6784"/>
                    <a:pt x="1" y="6784"/>
                  </a:cubicBezTo>
                  <a:lnTo>
                    <a:pt x="3530" y="15181"/>
                  </a:lnTo>
                  <a:lnTo>
                    <a:pt x="7619" y="11387"/>
                  </a:lnTo>
                  <a:lnTo>
                    <a:pt x="11553" y="14011"/>
                  </a:lnTo>
                  <a:lnTo>
                    <a:pt x="13128" y="10497"/>
                  </a:lnTo>
                  <a:lnTo>
                    <a:pt x="15613" y="13955"/>
                  </a:lnTo>
                  <a:cubicBezTo>
                    <a:pt x="15613" y="13955"/>
                    <a:pt x="14365" y="6094"/>
                    <a:pt x="13525" y="4076"/>
                  </a:cubicBezTo>
                  <a:cubicBezTo>
                    <a:pt x="12729" y="2163"/>
                    <a:pt x="8938" y="0"/>
                    <a:pt x="757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5" name="Google Shape;1686;p44">
              <a:extLst>
                <a:ext uri="{FF2B5EF4-FFF2-40B4-BE49-F238E27FC236}">
                  <a16:creationId xmlns:a16="http://schemas.microsoft.com/office/drawing/2014/main" id="{101664A7-BE1E-7A7C-2917-71A52306A1AE}"/>
                </a:ext>
              </a:extLst>
            </p:cNvPr>
            <p:cNvSpPr/>
            <p:nvPr/>
          </p:nvSpPr>
          <p:spPr>
            <a:xfrm>
              <a:off x="2797525" y="1945450"/>
              <a:ext cx="405400" cy="393750"/>
            </a:xfrm>
            <a:custGeom>
              <a:avLst/>
              <a:gdLst/>
              <a:ahLst/>
              <a:cxnLst/>
              <a:rect l="l" t="t" r="r" b="b"/>
              <a:pathLst>
                <a:path w="16216" h="15750" extrusionOk="0">
                  <a:moveTo>
                    <a:pt x="7882" y="568"/>
                  </a:moveTo>
                  <a:cubicBezTo>
                    <a:pt x="9019" y="568"/>
                    <a:pt x="12793" y="2625"/>
                    <a:pt x="13561" y="4469"/>
                  </a:cubicBezTo>
                  <a:cubicBezTo>
                    <a:pt x="14183" y="5961"/>
                    <a:pt x="15047" y="10803"/>
                    <a:pt x="15433" y="13080"/>
                  </a:cubicBezTo>
                  <a:lnTo>
                    <a:pt x="13660" y="10614"/>
                  </a:lnTo>
                  <a:cubicBezTo>
                    <a:pt x="13605" y="10539"/>
                    <a:pt x="13519" y="10495"/>
                    <a:pt x="13427" y="10495"/>
                  </a:cubicBezTo>
                  <a:cubicBezTo>
                    <a:pt x="13417" y="10495"/>
                    <a:pt x="13408" y="10496"/>
                    <a:pt x="13399" y="10497"/>
                  </a:cubicBezTo>
                  <a:cubicBezTo>
                    <a:pt x="13298" y="10506"/>
                    <a:pt x="13210" y="10571"/>
                    <a:pt x="13168" y="10663"/>
                  </a:cubicBezTo>
                  <a:lnTo>
                    <a:pt x="11731" y="13870"/>
                  </a:lnTo>
                  <a:lnTo>
                    <a:pt x="8077" y="11434"/>
                  </a:lnTo>
                  <a:cubicBezTo>
                    <a:pt x="8029" y="11401"/>
                    <a:pt x="7973" y="11385"/>
                    <a:pt x="7918" y="11385"/>
                  </a:cubicBezTo>
                  <a:cubicBezTo>
                    <a:pt x="7848" y="11385"/>
                    <a:pt x="7778" y="11411"/>
                    <a:pt x="7724" y="11461"/>
                  </a:cubicBezTo>
                  <a:lnTo>
                    <a:pt x="3935" y="14978"/>
                  </a:lnTo>
                  <a:lnTo>
                    <a:pt x="622" y="7095"/>
                  </a:lnTo>
                  <a:cubicBezTo>
                    <a:pt x="1080" y="6370"/>
                    <a:pt x="3292" y="2876"/>
                    <a:pt x="3724" y="2131"/>
                  </a:cubicBezTo>
                  <a:cubicBezTo>
                    <a:pt x="4024" y="1616"/>
                    <a:pt x="4935" y="1514"/>
                    <a:pt x="5337" y="1514"/>
                  </a:cubicBezTo>
                  <a:cubicBezTo>
                    <a:pt x="5361" y="1514"/>
                    <a:pt x="5384" y="1514"/>
                    <a:pt x="5404" y="1515"/>
                  </a:cubicBezTo>
                  <a:cubicBezTo>
                    <a:pt x="5409" y="1515"/>
                    <a:pt x="5414" y="1515"/>
                    <a:pt x="5420" y="1515"/>
                  </a:cubicBezTo>
                  <a:cubicBezTo>
                    <a:pt x="5470" y="1515"/>
                    <a:pt x="5518" y="1501"/>
                    <a:pt x="5561" y="1475"/>
                  </a:cubicBezTo>
                  <a:cubicBezTo>
                    <a:pt x="5571" y="1469"/>
                    <a:pt x="6665" y="829"/>
                    <a:pt x="7740" y="582"/>
                  </a:cubicBezTo>
                  <a:cubicBezTo>
                    <a:pt x="7781" y="573"/>
                    <a:pt x="7829" y="568"/>
                    <a:pt x="7882" y="568"/>
                  </a:cubicBezTo>
                  <a:close/>
                  <a:moveTo>
                    <a:pt x="7861" y="1"/>
                  </a:moveTo>
                  <a:cubicBezTo>
                    <a:pt x="7770" y="1"/>
                    <a:pt x="7686" y="9"/>
                    <a:pt x="7613" y="26"/>
                  </a:cubicBezTo>
                  <a:cubicBezTo>
                    <a:pt x="6601" y="258"/>
                    <a:pt x="5613" y="789"/>
                    <a:pt x="5341" y="943"/>
                  </a:cubicBezTo>
                  <a:cubicBezTo>
                    <a:pt x="4994" y="943"/>
                    <a:pt x="3720" y="1004"/>
                    <a:pt x="3231" y="1844"/>
                  </a:cubicBezTo>
                  <a:cubicBezTo>
                    <a:pt x="2763" y="2648"/>
                    <a:pt x="87" y="6872"/>
                    <a:pt x="60" y="6916"/>
                  </a:cubicBezTo>
                  <a:cubicBezTo>
                    <a:pt x="10" y="6994"/>
                    <a:pt x="1" y="7093"/>
                    <a:pt x="37" y="7179"/>
                  </a:cubicBezTo>
                  <a:lnTo>
                    <a:pt x="3567" y="15575"/>
                  </a:lnTo>
                  <a:cubicBezTo>
                    <a:pt x="3603" y="15661"/>
                    <a:pt x="3679" y="15724"/>
                    <a:pt x="3770" y="15743"/>
                  </a:cubicBezTo>
                  <a:cubicBezTo>
                    <a:pt x="3790" y="15747"/>
                    <a:pt x="3809" y="15750"/>
                    <a:pt x="3830" y="15750"/>
                  </a:cubicBezTo>
                  <a:cubicBezTo>
                    <a:pt x="3902" y="15750"/>
                    <a:pt x="3971" y="15722"/>
                    <a:pt x="4024" y="15674"/>
                  </a:cubicBezTo>
                  <a:lnTo>
                    <a:pt x="7947" y="12034"/>
                  </a:lnTo>
                  <a:lnTo>
                    <a:pt x="11695" y="14533"/>
                  </a:lnTo>
                  <a:cubicBezTo>
                    <a:pt x="11744" y="14566"/>
                    <a:pt x="11799" y="14581"/>
                    <a:pt x="11853" y="14581"/>
                  </a:cubicBezTo>
                  <a:cubicBezTo>
                    <a:pt x="11961" y="14581"/>
                    <a:pt x="12066" y="14520"/>
                    <a:pt x="12114" y="14412"/>
                  </a:cubicBezTo>
                  <a:lnTo>
                    <a:pt x="13485" y="11350"/>
                  </a:lnTo>
                  <a:lnTo>
                    <a:pt x="15681" y="14405"/>
                  </a:lnTo>
                  <a:cubicBezTo>
                    <a:pt x="15736" y="14482"/>
                    <a:pt x="15823" y="14524"/>
                    <a:pt x="15913" y="14524"/>
                  </a:cubicBezTo>
                  <a:cubicBezTo>
                    <a:pt x="15949" y="14524"/>
                    <a:pt x="15986" y="14517"/>
                    <a:pt x="16021" y="14503"/>
                  </a:cubicBezTo>
                  <a:cubicBezTo>
                    <a:pt x="16144" y="14452"/>
                    <a:pt x="16216" y="14324"/>
                    <a:pt x="16195" y="14193"/>
                  </a:cubicBezTo>
                  <a:cubicBezTo>
                    <a:pt x="16144" y="13871"/>
                    <a:pt x="14932" y="6276"/>
                    <a:pt x="14088" y="4250"/>
                  </a:cubicBezTo>
                  <a:cubicBezTo>
                    <a:pt x="13253" y="2244"/>
                    <a:pt x="9374" y="1"/>
                    <a:pt x="786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6" name="Google Shape;1687;p44">
              <a:extLst>
                <a:ext uri="{FF2B5EF4-FFF2-40B4-BE49-F238E27FC236}">
                  <a16:creationId xmlns:a16="http://schemas.microsoft.com/office/drawing/2014/main" id="{971D4516-0383-DA11-BF03-D86E57B5E062}"/>
                </a:ext>
              </a:extLst>
            </p:cNvPr>
            <p:cNvSpPr/>
            <p:nvPr/>
          </p:nvSpPr>
          <p:spPr>
            <a:xfrm>
              <a:off x="2920425" y="1827975"/>
              <a:ext cx="194300" cy="474875"/>
            </a:xfrm>
            <a:custGeom>
              <a:avLst/>
              <a:gdLst/>
              <a:ahLst/>
              <a:cxnLst/>
              <a:rect l="l" t="t" r="r" b="b"/>
              <a:pathLst>
                <a:path w="7772" h="18995" extrusionOk="0">
                  <a:moveTo>
                    <a:pt x="498" y="1"/>
                  </a:moveTo>
                  <a:cubicBezTo>
                    <a:pt x="498" y="1"/>
                    <a:pt x="1" y="5123"/>
                    <a:pt x="31" y="7234"/>
                  </a:cubicBezTo>
                  <a:cubicBezTo>
                    <a:pt x="61" y="9346"/>
                    <a:pt x="2407" y="14429"/>
                    <a:pt x="3068" y="15231"/>
                  </a:cubicBezTo>
                  <a:cubicBezTo>
                    <a:pt x="3729" y="16035"/>
                    <a:pt x="6937" y="18994"/>
                    <a:pt x="6937" y="18994"/>
                  </a:cubicBezTo>
                  <a:cubicBezTo>
                    <a:pt x="6937" y="18994"/>
                    <a:pt x="7362" y="14522"/>
                    <a:pt x="7501" y="12895"/>
                  </a:cubicBezTo>
                  <a:cubicBezTo>
                    <a:pt x="7640" y="11269"/>
                    <a:pt x="7772" y="9075"/>
                    <a:pt x="7772" y="9075"/>
                  </a:cubicBezTo>
                  <a:cubicBezTo>
                    <a:pt x="7772" y="9075"/>
                    <a:pt x="4320" y="6199"/>
                    <a:pt x="3237" y="4265"/>
                  </a:cubicBezTo>
                  <a:cubicBezTo>
                    <a:pt x="2155" y="2331"/>
                    <a:pt x="498" y="1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7" name="Google Shape;1688;p44">
              <a:extLst>
                <a:ext uri="{FF2B5EF4-FFF2-40B4-BE49-F238E27FC236}">
                  <a16:creationId xmlns:a16="http://schemas.microsoft.com/office/drawing/2014/main" id="{74CC104D-58CB-2D9A-DAAC-8F604080765C}"/>
                </a:ext>
              </a:extLst>
            </p:cNvPr>
            <p:cNvSpPr/>
            <p:nvPr/>
          </p:nvSpPr>
          <p:spPr>
            <a:xfrm>
              <a:off x="2913325" y="1820825"/>
              <a:ext cx="208675" cy="489150"/>
            </a:xfrm>
            <a:custGeom>
              <a:avLst/>
              <a:gdLst/>
              <a:ahLst/>
              <a:cxnLst/>
              <a:rect l="l" t="t" r="r" b="b"/>
              <a:pathLst>
                <a:path w="8347" h="19566" extrusionOk="0">
                  <a:moveTo>
                    <a:pt x="994" y="1092"/>
                  </a:moveTo>
                  <a:cubicBezTo>
                    <a:pt x="1560" y="1918"/>
                    <a:pt x="2551" y="3402"/>
                    <a:pt x="3272" y="4691"/>
                  </a:cubicBezTo>
                  <a:cubicBezTo>
                    <a:pt x="4270" y="6474"/>
                    <a:pt x="7149" y="8966"/>
                    <a:pt x="7762" y="9486"/>
                  </a:cubicBezTo>
                  <a:cubicBezTo>
                    <a:pt x="7731" y="9999"/>
                    <a:pt x="7618" y="11790"/>
                    <a:pt x="7500" y="13156"/>
                  </a:cubicBezTo>
                  <a:cubicBezTo>
                    <a:pt x="7392" y="14423"/>
                    <a:pt x="7111" y="17417"/>
                    <a:pt x="6992" y="18678"/>
                  </a:cubicBezTo>
                  <a:cubicBezTo>
                    <a:pt x="6100" y="17847"/>
                    <a:pt x="4070" y="15943"/>
                    <a:pt x="3572" y="15336"/>
                  </a:cubicBezTo>
                  <a:cubicBezTo>
                    <a:pt x="2973" y="14610"/>
                    <a:pt x="630" y="9570"/>
                    <a:pt x="600" y="7516"/>
                  </a:cubicBezTo>
                  <a:cubicBezTo>
                    <a:pt x="578" y="5936"/>
                    <a:pt x="858" y="2605"/>
                    <a:pt x="994" y="1092"/>
                  </a:cubicBezTo>
                  <a:close/>
                  <a:moveTo>
                    <a:pt x="783" y="1"/>
                  </a:moveTo>
                  <a:cubicBezTo>
                    <a:pt x="647" y="1"/>
                    <a:pt x="513" y="97"/>
                    <a:pt x="497" y="258"/>
                  </a:cubicBezTo>
                  <a:cubicBezTo>
                    <a:pt x="476" y="468"/>
                    <a:pt x="0" y="5422"/>
                    <a:pt x="29" y="7525"/>
                  </a:cubicBezTo>
                  <a:cubicBezTo>
                    <a:pt x="61" y="9784"/>
                    <a:pt x="2470" y="14897"/>
                    <a:pt x="3131" y="15699"/>
                  </a:cubicBezTo>
                  <a:cubicBezTo>
                    <a:pt x="3798" y="16508"/>
                    <a:pt x="6896" y="19369"/>
                    <a:pt x="7028" y="19490"/>
                  </a:cubicBezTo>
                  <a:cubicBezTo>
                    <a:pt x="7081" y="19539"/>
                    <a:pt x="7149" y="19566"/>
                    <a:pt x="7221" y="19566"/>
                  </a:cubicBezTo>
                  <a:cubicBezTo>
                    <a:pt x="7368" y="19566"/>
                    <a:pt x="7491" y="19454"/>
                    <a:pt x="7505" y="19307"/>
                  </a:cubicBezTo>
                  <a:cubicBezTo>
                    <a:pt x="7505" y="19307"/>
                    <a:pt x="7929" y="14833"/>
                    <a:pt x="8069" y="13206"/>
                  </a:cubicBezTo>
                  <a:cubicBezTo>
                    <a:pt x="8207" y="11595"/>
                    <a:pt x="8340" y="9400"/>
                    <a:pt x="8341" y="9378"/>
                  </a:cubicBezTo>
                  <a:cubicBezTo>
                    <a:pt x="8346" y="9287"/>
                    <a:pt x="8308" y="9199"/>
                    <a:pt x="8238" y="9141"/>
                  </a:cubicBezTo>
                  <a:cubicBezTo>
                    <a:pt x="8204" y="9113"/>
                    <a:pt x="4815" y="6278"/>
                    <a:pt x="3770" y="4412"/>
                  </a:cubicBezTo>
                  <a:cubicBezTo>
                    <a:pt x="2692" y="2487"/>
                    <a:pt x="1030" y="144"/>
                    <a:pt x="1013" y="121"/>
                  </a:cubicBezTo>
                  <a:cubicBezTo>
                    <a:pt x="954" y="39"/>
                    <a:pt x="868" y="1"/>
                    <a:pt x="783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8" name="Google Shape;1689;p44">
              <a:extLst>
                <a:ext uri="{FF2B5EF4-FFF2-40B4-BE49-F238E27FC236}">
                  <a16:creationId xmlns:a16="http://schemas.microsoft.com/office/drawing/2014/main" id="{0BAEDC92-D5FB-2CC8-3532-49D65AEB1F1D}"/>
                </a:ext>
              </a:extLst>
            </p:cNvPr>
            <p:cNvSpPr/>
            <p:nvPr/>
          </p:nvSpPr>
          <p:spPr>
            <a:xfrm>
              <a:off x="2745225" y="1372925"/>
              <a:ext cx="616975" cy="587900"/>
            </a:xfrm>
            <a:custGeom>
              <a:avLst/>
              <a:gdLst/>
              <a:ahLst/>
              <a:cxnLst/>
              <a:rect l="l" t="t" r="r" b="b"/>
              <a:pathLst>
                <a:path w="24679" h="23516" extrusionOk="0">
                  <a:moveTo>
                    <a:pt x="12855" y="1"/>
                  </a:moveTo>
                  <a:cubicBezTo>
                    <a:pt x="9343" y="1"/>
                    <a:pt x="4767" y="2121"/>
                    <a:pt x="2618" y="5683"/>
                  </a:cubicBezTo>
                  <a:cubicBezTo>
                    <a:pt x="0" y="10024"/>
                    <a:pt x="3578" y="16146"/>
                    <a:pt x="3675" y="17200"/>
                  </a:cubicBezTo>
                  <a:cubicBezTo>
                    <a:pt x="3770" y="18255"/>
                    <a:pt x="1585" y="18773"/>
                    <a:pt x="1597" y="19666"/>
                  </a:cubicBezTo>
                  <a:cubicBezTo>
                    <a:pt x="1610" y="20558"/>
                    <a:pt x="2214" y="23069"/>
                    <a:pt x="4980" y="23435"/>
                  </a:cubicBezTo>
                  <a:cubicBezTo>
                    <a:pt x="5399" y="23491"/>
                    <a:pt x="5773" y="23515"/>
                    <a:pt x="6107" y="23515"/>
                  </a:cubicBezTo>
                  <a:cubicBezTo>
                    <a:pt x="7976" y="23515"/>
                    <a:pt x="8581" y="22742"/>
                    <a:pt x="8782" y="22326"/>
                  </a:cubicBezTo>
                  <a:cubicBezTo>
                    <a:pt x="9018" y="21835"/>
                    <a:pt x="15484" y="13866"/>
                    <a:pt x="16449" y="13121"/>
                  </a:cubicBezTo>
                  <a:cubicBezTo>
                    <a:pt x="16805" y="12846"/>
                    <a:pt x="17318" y="12512"/>
                    <a:pt x="17823" y="12200"/>
                  </a:cubicBezTo>
                  <a:cubicBezTo>
                    <a:pt x="18213" y="13954"/>
                    <a:pt x="19644" y="15835"/>
                    <a:pt x="20173" y="15835"/>
                  </a:cubicBezTo>
                  <a:cubicBezTo>
                    <a:pt x="20191" y="15835"/>
                    <a:pt x="20207" y="15833"/>
                    <a:pt x="20222" y="15829"/>
                  </a:cubicBezTo>
                  <a:cubicBezTo>
                    <a:pt x="20870" y="15658"/>
                    <a:pt x="24180" y="14312"/>
                    <a:pt x="24460" y="11059"/>
                  </a:cubicBezTo>
                  <a:cubicBezTo>
                    <a:pt x="24678" y="8503"/>
                    <a:pt x="22356" y="6840"/>
                    <a:pt x="21351" y="6243"/>
                  </a:cubicBezTo>
                  <a:cubicBezTo>
                    <a:pt x="20747" y="3784"/>
                    <a:pt x="18073" y="1345"/>
                    <a:pt x="14968" y="311"/>
                  </a:cubicBezTo>
                  <a:cubicBezTo>
                    <a:pt x="14339" y="102"/>
                    <a:pt x="13622" y="1"/>
                    <a:pt x="1285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9" name="Google Shape;1690;p44">
              <a:extLst>
                <a:ext uri="{FF2B5EF4-FFF2-40B4-BE49-F238E27FC236}">
                  <a16:creationId xmlns:a16="http://schemas.microsoft.com/office/drawing/2014/main" id="{074100A9-1934-63D3-B35C-6718F6AE2BD6}"/>
                </a:ext>
              </a:extLst>
            </p:cNvPr>
            <p:cNvSpPr/>
            <p:nvPr/>
          </p:nvSpPr>
          <p:spPr>
            <a:xfrm>
              <a:off x="2751250" y="1365225"/>
              <a:ext cx="618225" cy="602725"/>
            </a:xfrm>
            <a:custGeom>
              <a:avLst/>
              <a:gdLst/>
              <a:ahLst/>
              <a:cxnLst/>
              <a:rect l="l" t="t" r="r" b="b"/>
              <a:pathLst>
                <a:path w="24729" h="24109" extrusionOk="0">
                  <a:moveTo>
                    <a:pt x="12620" y="596"/>
                  </a:moveTo>
                  <a:cubicBezTo>
                    <a:pt x="13357" y="596"/>
                    <a:pt x="14041" y="691"/>
                    <a:pt x="14637" y="890"/>
                  </a:cubicBezTo>
                  <a:cubicBezTo>
                    <a:pt x="17708" y="1913"/>
                    <a:pt x="20256" y="4269"/>
                    <a:pt x="20832" y="6619"/>
                  </a:cubicBezTo>
                  <a:cubicBezTo>
                    <a:pt x="20851" y="6694"/>
                    <a:pt x="20898" y="6757"/>
                    <a:pt x="20964" y="6798"/>
                  </a:cubicBezTo>
                  <a:cubicBezTo>
                    <a:pt x="21925" y="7367"/>
                    <a:pt x="24139" y="8950"/>
                    <a:pt x="23934" y="11343"/>
                  </a:cubicBezTo>
                  <a:cubicBezTo>
                    <a:pt x="23644" y="14724"/>
                    <a:pt x="19945" y="15853"/>
                    <a:pt x="19938" y="15859"/>
                  </a:cubicBezTo>
                  <a:cubicBezTo>
                    <a:pt x="19615" y="15816"/>
                    <a:pt x="18248" y="14186"/>
                    <a:pt x="17860" y="12447"/>
                  </a:cubicBezTo>
                  <a:cubicBezTo>
                    <a:pt x="17829" y="12309"/>
                    <a:pt x="17708" y="12223"/>
                    <a:pt x="17580" y="12223"/>
                  </a:cubicBezTo>
                  <a:cubicBezTo>
                    <a:pt x="17530" y="12223"/>
                    <a:pt x="17478" y="12237"/>
                    <a:pt x="17431" y="12266"/>
                  </a:cubicBezTo>
                  <a:cubicBezTo>
                    <a:pt x="16821" y="12643"/>
                    <a:pt x="16351" y="12959"/>
                    <a:pt x="16033" y="13204"/>
                  </a:cubicBezTo>
                  <a:cubicBezTo>
                    <a:pt x="15094" y="13928"/>
                    <a:pt x="8577" y="21902"/>
                    <a:pt x="8283" y="22510"/>
                  </a:cubicBezTo>
                  <a:cubicBezTo>
                    <a:pt x="8084" y="22925"/>
                    <a:pt x="7511" y="23539"/>
                    <a:pt x="5877" y="23539"/>
                  </a:cubicBezTo>
                  <a:cubicBezTo>
                    <a:pt x="5554" y="23539"/>
                    <a:pt x="5189" y="23515"/>
                    <a:pt x="4777" y="23460"/>
                  </a:cubicBezTo>
                  <a:cubicBezTo>
                    <a:pt x="2241" y="23123"/>
                    <a:pt x="1654" y="20826"/>
                    <a:pt x="1642" y="19970"/>
                  </a:cubicBezTo>
                  <a:cubicBezTo>
                    <a:pt x="1639" y="19699"/>
                    <a:pt x="2098" y="19379"/>
                    <a:pt x="2503" y="19097"/>
                  </a:cubicBezTo>
                  <a:cubicBezTo>
                    <a:pt x="3103" y="18678"/>
                    <a:pt x="3784" y="18204"/>
                    <a:pt x="3719" y="17482"/>
                  </a:cubicBezTo>
                  <a:cubicBezTo>
                    <a:pt x="3694" y="17217"/>
                    <a:pt x="3520" y="16774"/>
                    <a:pt x="3256" y="16104"/>
                  </a:cubicBezTo>
                  <a:cubicBezTo>
                    <a:pt x="2340" y="13773"/>
                    <a:pt x="634" y="9433"/>
                    <a:pt x="2622" y="6139"/>
                  </a:cubicBezTo>
                  <a:cubicBezTo>
                    <a:pt x="4736" y="2634"/>
                    <a:pt x="9233" y="596"/>
                    <a:pt x="12620" y="596"/>
                  </a:cubicBezTo>
                  <a:close/>
                  <a:moveTo>
                    <a:pt x="12549" y="0"/>
                  </a:moveTo>
                  <a:cubicBezTo>
                    <a:pt x="8568" y="0"/>
                    <a:pt x="3979" y="2784"/>
                    <a:pt x="2132" y="5843"/>
                  </a:cubicBezTo>
                  <a:cubicBezTo>
                    <a:pt x="1" y="9380"/>
                    <a:pt x="1840" y="14062"/>
                    <a:pt x="2725" y="16312"/>
                  </a:cubicBezTo>
                  <a:cubicBezTo>
                    <a:pt x="2943" y="16869"/>
                    <a:pt x="3133" y="17351"/>
                    <a:pt x="3149" y="17534"/>
                  </a:cubicBezTo>
                  <a:cubicBezTo>
                    <a:pt x="3185" y="17925"/>
                    <a:pt x="2672" y="18282"/>
                    <a:pt x="2176" y="18628"/>
                  </a:cubicBezTo>
                  <a:cubicBezTo>
                    <a:pt x="1629" y="19010"/>
                    <a:pt x="1063" y="19404"/>
                    <a:pt x="1071" y="19978"/>
                  </a:cubicBezTo>
                  <a:cubicBezTo>
                    <a:pt x="1084" y="20972"/>
                    <a:pt x="1764" y="23636"/>
                    <a:pt x="4701" y="24026"/>
                  </a:cubicBezTo>
                  <a:cubicBezTo>
                    <a:pt x="5086" y="24079"/>
                    <a:pt x="5474" y="24106"/>
                    <a:pt x="5863" y="24108"/>
                  </a:cubicBezTo>
                  <a:cubicBezTo>
                    <a:pt x="7819" y="24108"/>
                    <a:pt x="8538" y="23298"/>
                    <a:pt x="8797" y="22759"/>
                  </a:cubicBezTo>
                  <a:cubicBezTo>
                    <a:pt x="9005" y="22361"/>
                    <a:pt x="15382" y="14428"/>
                    <a:pt x="16382" y="13655"/>
                  </a:cubicBezTo>
                  <a:cubicBezTo>
                    <a:pt x="16626" y="13467"/>
                    <a:pt x="16969" y="13233"/>
                    <a:pt x="17403" y="12956"/>
                  </a:cubicBezTo>
                  <a:cubicBezTo>
                    <a:pt x="17833" y="14391"/>
                    <a:pt x="18854" y="15882"/>
                    <a:pt x="19546" y="16303"/>
                  </a:cubicBezTo>
                  <a:cubicBezTo>
                    <a:pt x="19684" y="16387"/>
                    <a:pt x="19814" y="16430"/>
                    <a:pt x="19932" y="16430"/>
                  </a:cubicBezTo>
                  <a:cubicBezTo>
                    <a:pt x="19974" y="16430"/>
                    <a:pt x="20015" y="16424"/>
                    <a:pt x="20054" y="16413"/>
                  </a:cubicBezTo>
                  <a:cubicBezTo>
                    <a:pt x="21120" y="16132"/>
                    <a:pt x="24227" y="14602"/>
                    <a:pt x="24502" y="11392"/>
                  </a:cubicBezTo>
                  <a:cubicBezTo>
                    <a:pt x="24729" y="8761"/>
                    <a:pt x="22456" y="7040"/>
                    <a:pt x="21356" y="6367"/>
                  </a:cubicBezTo>
                  <a:cubicBezTo>
                    <a:pt x="20683" y="3875"/>
                    <a:pt x="18014" y="1413"/>
                    <a:pt x="14817" y="348"/>
                  </a:cubicBezTo>
                  <a:cubicBezTo>
                    <a:pt x="14102" y="110"/>
                    <a:pt x="13338" y="0"/>
                    <a:pt x="1254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0" name="Google Shape;1691;p44">
              <a:extLst>
                <a:ext uri="{FF2B5EF4-FFF2-40B4-BE49-F238E27FC236}">
                  <a16:creationId xmlns:a16="http://schemas.microsoft.com/office/drawing/2014/main" id="{CC7F95FC-D0B8-0FC8-8CA2-641E4A5604BB}"/>
                </a:ext>
              </a:extLst>
            </p:cNvPr>
            <p:cNvSpPr/>
            <p:nvPr/>
          </p:nvSpPr>
          <p:spPr>
            <a:xfrm>
              <a:off x="3130250" y="1481050"/>
              <a:ext cx="145375" cy="139850"/>
            </a:xfrm>
            <a:custGeom>
              <a:avLst/>
              <a:gdLst/>
              <a:ahLst/>
              <a:cxnLst/>
              <a:rect l="l" t="t" r="r" b="b"/>
              <a:pathLst>
                <a:path w="5815" h="5594" extrusionOk="0">
                  <a:moveTo>
                    <a:pt x="3183" y="0"/>
                  </a:moveTo>
                  <a:cubicBezTo>
                    <a:pt x="3136" y="0"/>
                    <a:pt x="3091" y="3"/>
                    <a:pt x="3049" y="9"/>
                  </a:cubicBezTo>
                  <a:cubicBezTo>
                    <a:pt x="1566" y="201"/>
                    <a:pt x="207" y="3693"/>
                    <a:pt x="56" y="4090"/>
                  </a:cubicBezTo>
                  <a:cubicBezTo>
                    <a:pt x="1" y="4238"/>
                    <a:pt x="75" y="4403"/>
                    <a:pt x="222" y="4459"/>
                  </a:cubicBezTo>
                  <a:cubicBezTo>
                    <a:pt x="256" y="4471"/>
                    <a:pt x="290" y="4477"/>
                    <a:pt x="323" y="4477"/>
                  </a:cubicBezTo>
                  <a:cubicBezTo>
                    <a:pt x="439" y="4477"/>
                    <a:pt x="547" y="4407"/>
                    <a:pt x="591" y="4292"/>
                  </a:cubicBezTo>
                  <a:cubicBezTo>
                    <a:pt x="1112" y="2915"/>
                    <a:pt x="2260" y="686"/>
                    <a:pt x="3123" y="574"/>
                  </a:cubicBezTo>
                  <a:cubicBezTo>
                    <a:pt x="3138" y="572"/>
                    <a:pt x="3160" y="570"/>
                    <a:pt x="3187" y="570"/>
                  </a:cubicBezTo>
                  <a:cubicBezTo>
                    <a:pt x="3298" y="570"/>
                    <a:pt x="3498" y="615"/>
                    <a:pt x="3736" y="949"/>
                  </a:cubicBezTo>
                  <a:cubicBezTo>
                    <a:pt x="5162" y="2949"/>
                    <a:pt x="4281" y="5177"/>
                    <a:pt x="4271" y="5199"/>
                  </a:cubicBezTo>
                  <a:cubicBezTo>
                    <a:pt x="4194" y="5387"/>
                    <a:pt x="4333" y="5594"/>
                    <a:pt x="4536" y="5594"/>
                  </a:cubicBezTo>
                  <a:cubicBezTo>
                    <a:pt x="4651" y="5594"/>
                    <a:pt x="4756" y="5523"/>
                    <a:pt x="4799" y="5416"/>
                  </a:cubicBezTo>
                  <a:cubicBezTo>
                    <a:pt x="4842" y="5313"/>
                    <a:pt x="5815" y="2880"/>
                    <a:pt x="4201" y="617"/>
                  </a:cubicBezTo>
                  <a:cubicBezTo>
                    <a:pt x="3849" y="124"/>
                    <a:pt x="3473" y="0"/>
                    <a:pt x="3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1" name="Google Shape;1692;p44">
              <a:extLst>
                <a:ext uri="{FF2B5EF4-FFF2-40B4-BE49-F238E27FC236}">
                  <a16:creationId xmlns:a16="http://schemas.microsoft.com/office/drawing/2014/main" id="{F5C01DA3-7ACF-C5FF-D568-FEF5C0343EBD}"/>
                </a:ext>
              </a:extLst>
            </p:cNvPr>
            <p:cNvSpPr/>
            <p:nvPr/>
          </p:nvSpPr>
          <p:spPr>
            <a:xfrm>
              <a:off x="2834150" y="1708775"/>
              <a:ext cx="37025" cy="19950"/>
            </a:xfrm>
            <a:custGeom>
              <a:avLst/>
              <a:gdLst/>
              <a:ahLst/>
              <a:cxnLst/>
              <a:rect l="l" t="t" r="r" b="b"/>
              <a:pathLst>
                <a:path w="1481" h="798" extrusionOk="0">
                  <a:moveTo>
                    <a:pt x="323" y="1"/>
                  </a:moveTo>
                  <a:cubicBezTo>
                    <a:pt x="208" y="1"/>
                    <a:pt x="100" y="70"/>
                    <a:pt x="57" y="184"/>
                  </a:cubicBezTo>
                  <a:cubicBezTo>
                    <a:pt x="0" y="331"/>
                    <a:pt x="74" y="496"/>
                    <a:pt x="221" y="553"/>
                  </a:cubicBezTo>
                  <a:cubicBezTo>
                    <a:pt x="494" y="657"/>
                    <a:pt x="802" y="737"/>
                    <a:pt x="1136" y="793"/>
                  </a:cubicBezTo>
                  <a:cubicBezTo>
                    <a:pt x="1152" y="796"/>
                    <a:pt x="1168" y="797"/>
                    <a:pt x="1183" y="797"/>
                  </a:cubicBezTo>
                  <a:cubicBezTo>
                    <a:pt x="1332" y="797"/>
                    <a:pt x="1456" y="683"/>
                    <a:pt x="1468" y="534"/>
                  </a:cubicBezTo>
                  <a:cubicBezTo>
                    <a:pt x="1481" y="386"/>
                    <a:pt x="1377" y="254"/>
                    <a:pt x="1230" y="230"/>
                  </a:cubicBezTo>
                  <a:cubicBezTo>
                    <a:pt x="932" y="181"/>
                    <a:pt x="661" y="110"/>
                    <a:pt x="425" y="20"/>
                  </a:cubicBezTo>
                  <a:cubicBezTo>
                    <a:pt x="392" y="7"/>
                    <a:pt x="357" y="1"/>
                    <a:pt x="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2" name="Google Shape;1693;p44">
              <a:extLst>
                <a:ext uri="{FF2B5EF4-FFF2-40B4-BE49-F238E27FC236}">
                  <a16:creationId xmlns:a16="http://schemas.microsoft.com/office/drawing/2014/main" id="{DC46061B-A400-4728-4EA3-2B5029F355B5}"/>
                </a:ext>
              </a:extLst>
            </p:cNvPr>
            <p:cNvSpPr/>
            <p:nvPr/>
          </p:nvSpPr>
          <p:spPr>
            <a:xfrm>
              <a:off x="2901550" y="1499250"/>
              <a:ext cx="227025" cy="230300"/>
            </a:xfrm>
            <a:custGeom>
              <a:avLst/>
              <a:gdLst/>
              <a:ahLst/>
              <a:cxnLst/>
              <a:rect l="l" t="t" r="r" b="b"/>
              <a:pathLst>
                <a:path w="9081" h="9212" extrusionOk="0">
                  <a:moveTo>
                    <a:pt x="8755" y="1"/>
                  </a:moveTo>
                  <a:cubicBezTo>
                    <a:pt x="8657" y="1"/>
                    <a:pt x="8562" y="51"/>
                    <a:pt x="8509" y="141"/>
                  </a:cubicBezTo>
                  <a:cubicBezTo>
                    <a:pt x="8489" y="175"/>
                    <a:pt x="6526" y="3545"/>
                    <a:pt x="4582" y="6215"/>
                  </a:cubicBezTo>
                  <a:cubicBezTo>
                    <a:pt x="3244" y="8052"/>
                    <a:pt x="1303" y="8525"/>
                    <a:pt x="263" y="8643"/>
                  </a:cubicBezTo>
                  <a:cubicBezTo>
                    <a:pt x="112" y="8659"/>
                    <a:pt x="0" y="8791"/>
                    <a:pt x="9" y="8942"/>
                  </a:cubicBezTo>
                  <a:cubicBezTo>
                    <a:pt x="18" y="9094"/>
                    <a:pt x="143" y="9212"/>
                    <a:pt x="294" y="9212"/>
                  </a:cubicBezTo>
                  <a:cubicBezTo>
                    <a:pt x="295" y="9212"/>
                    <a:pt x="295" y="9212"/>
                    <a:pt x="296" y="9212"/>
                  </a:cubicBezTo>
                  <a:cubicBezTo>
                    <a:pt x="307" y="9212"/>
                    <a:pt x="318" y="9211"/>
                    <a:pt x="329" y="9210"/>
                  </a:cubicBezTo>
                  <a:cubicBezTo>
                    <a:pt x="1460" y="9081"/>
                    <a:pt x="3578" y="8564"/>
                    <a:pt x="5044" y="6551"/>
                  </a:cubicBezTo>
                  <a:cubicBezTo>
                    <a:pt x="7006" y="3857"/>
                    <a:pt x="8983" y="462"/>
                    <a:pt x="9003" y="428"/>
                  </a:cubicBezTo>
                  <a:cubicBezTo>
                    <a:pt x="9080" y="292"/>
                    <a:pt x="9035" y="118"/>
                    <a:pt x="8899" y="40"/>
                  </a:cubicBezTo>
                  <a:cubicBezTo>
                    <a:pt x="8853" y="13"/>
                    <a:pt x="8804" y="1"/>
                    <a:pt x="8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3" name="Google Shape;1694;p44">
              <a:extLst>
                <a:ext uri="{FF2B5EF4-FFF2-40B4-BE49-F238E27FC236}">
                  <a16:creationId xmlns:a16="http://schemas.microsoft.com/office/drawing/2014/main" id="{49FFA277-8DED-E7E6-FFFD-A928BCEAA565}"/>
                </a:ext>
              </a:extLst>
            </p:cNvPr>
            <p:cNvSpPr/>
            <p:nvPr/>
          </p:nvSpPr>
          <p:spPr>
            <a:xfrm>
              <a:off x="3103175" y="1426975"/>
              <a:ext cx="57275" cy="18000"/>
            </a:xfrm>
            <a:custGeom>
              <a:avLst/>
              <a:gdLst/>
              <a:ahLst/>
              <a:cxnLst/>
              <a:rect l="l" t="t" r="r" b="b"/>
              <a:pathLst>
                <a:path w="2291" h="720" extrusionOk="0">
                  <a:moveTo>
                    <a:pt x="1540" y="0"/>
                  </a:moveTo>
                  <a:cubicBezTo>
                    <a:pt x="1092" y="0"/>
                    <a:pt x="654" y="52"/>
                    <a:pt x="234" y="156"/>
                  </a:cubicBezTo>
                  <a:cubicBezTo>
                    <a:pt x="93" y="191"/>
                    <a:pt x="1" y="325"/>
                    <a:pt x="17" y="468"/>
                  </a:cubicBezTo>
                  <a:cubicBezTo>
                    <a:pt x="35" y="612"/>
                    <a:pt x="156" y="719"/>
                    <a:pt x="301" y="719"/>
                  </a:cubicBezTo>
                  <a:cubicBezTo>
                    <a:pt x="325" y="719"/>
                    <a:pt x="348" y="716"/>
                    <a:pt x="371" y="711"/>
                  </a:cubicBezTo>
                  <a:cubicBezTo>
                    <a:pt x="747" y="617"/>
                    <a:pt x="1128" y="570"/>
                    <a:pt x="1524" y="570"/>
                  </a:cubicBezTo>
                  <a:cubicBezTo>
                    <a:pt x="1670" y="570"/>
                    <a:pt x="1819" y="576"/>
                    <a:pt x="1970" y="589"/>
                  </a:cubicBezTo>
                  <a:cubicBezTo>
                    <a:pt x="1977" y="590"/>
                    <a:pt x="1985" y="590"/>
                    <a:pt x="1992" y="590"/>
                  </a:cubicBezTo>
                  <a:cubicBezTo>
                    <a:pt x="2140" y="590"/>
                    <a:pt x="2266" y="477"/>
                    <a:pt x="2277" y="327"/>
                  </a:cubicBezTo>
                  <a:cubicBezTo>
                    <a:pt x="2290" y="169"/>
                    <a:pt x="2173" y="32"/>
                    <a:pt x="2016" y="19"/>
                  </a:cubicBezTo>
                  <a:cubicBezTo>
                    <a:pt x="1856" y="7"/>
                    <a:pt x="1697" y="0"/>
                    <a:pt x="1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4" name="Google Shape;1695;p44">
              <a:extLst>
                <a:ext uri="{FF2B5EF4-FFF2-40B4-BE49-F238E27FC236}">
                  <a16:creationId xmlns:a16="http://schemas.microsoft.com/office/drawing/2014/main" id="{87638289-E39E-D1BE-D2D1-424DD2FAFE0C}"/>
                </a:ext>
              </a:extLst>
            </p:cNvPr>
            <p:cNvSpPr/>
            <p:nvPr/>
          </p:nvSpPr>
          <p:spPr>
            <a:xfrm>
              <a:off x="2799650" y="1449600"/>
              <a:ext cx="276200" cy="165225"/>
            </a:xfrm>
            <a:custGeom>
              <a:avLst/>
              <a:gdLst/>
              <a:ahLst/>
              <a:cxnLst/>
              <a:rect l="l" t="t" r="r" b="b"/>
              <a:pathLst>
                <a:path w="11048" h="6609" extrusionOk="0">
                  <a:moveTo>
                    <a:pt x="10721" y="1"/>
                  </a:moveTo>
                  <a:cubicBezTo>
                    <a:pt x="10667" y="1"/>
                    <a:pt x="10613" y="16"/>
                    <a:pt x="10566" y="47"/>
                  </a:cubicBezTo>
                  <a:cubicBezTo>
                    <a:pt x="9578" y="674"/>
                    <a:pt x="8720" y="1527"/>
                    <a:pt x="7810" y="2429"/>
                  </a:cubicBezTo>
                  <a:cubicBezTo>
                    <a:pt x="7223" y="3013"/>
                    <a:pt x="6617" y="3616"/>
                    <a:pt x="5965" y="4160"/>
                  </a:cubicBezTo>
                  <a:cubicBezTo>
                    <a:pt x="3921" y="5869"/>
                    <a:pt x="1514" y="6034"/>
                    <a:pt x="652" y="6034"/>
                  </a:cubicBezTo>
                  <a:cubicBezTo>
                    <a:pt x="448" y="6034"/>
                    <a:pt x="330" y="6024"/>
                    <a:pt x="325" y="6024"/>
                  </a:cubicBezTo>
                  <a:cubicBezTo>
                    <a:pt x="316" y="6023"/>
                    <a:pt x="307" y="6023"/>
                    <a:pt x="299" y="6023"/>
                  </a:cubicBezTo>
                  <a:cubicBezTo>
                    <a:pt x="153" y="6023"/>
                    <a:pt x="28" y="6134"/>
                    <a:pt x="15" y="6283"/>
                  </a:cubicBezTo>
                  <a:cubicBezTo>
                    <a:pt x="1" y="6440"/>
                    <a:pt x="116" y="6579"/>
                    <a:pt x="274" y="6593"/>
                  </a:cubicBezTo>
                  <a:cubicBezTo>
                    <a:pt x="301" y="6595"/>
                    <a:pt x="453" y="6608"/>
                    <a:pt x="702" y="6608"/>
                  </a:cubicBezTo>
                  <a:cubicBezTo>
                    <a:pt x="1684" y="6608"/>
                    <a:pt x="4164" y="6410"/>
                    <a:pt x="6330" y="4598"/>
                  </a:cubicBezTo>
                  <a:cubicBezTo>
                    <a:pt x="7001" y="4038"/>
                    <a:pt x="7616" y="3426"/>
                    <a:pt x="8212" y="2835"/>
                  </a:cubicBezTo>
                  <a:cubicBezTo>
                    <a:pt x="9099" y="1954"/>
                    <a:pt x="9936" y="1123"/>
                    <a:pt x="10871" y="529"/>
                  </a:cubicBezTo>
                  <a:cubicBezTo>
                    <a:pt x="11006" y="445"/>
                    <a:pt x="11047" y="267"/>
                    <a:pt x="10961" y="133"/>
                  </a:cubicBezTo>
                  <a:cubicBezTo>
                    <a:pt x="10907" y="48"/>
                    <a:pt x="10815" y="1"/>
                    <a:pt x="107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5" name="Google Shape;1696;p44">
              <a:extLst>
                <a:ext uri="{FF2B5EF4-FFF2-40B4-BE49-F238E27FC236}">
                  <a16:creationId xmlns:a16="http://schemas.microsoft.com/office/drawing/2014/main" id="{51F73C61-84BF-3989-C04F-B16056CB3701}"/>
                </a:ext>
              </a:extLst>
            </p:cNvPr>
            <p:cNvSpPr/>
            <p:nvPr/>
          </p:nvSpPr>
          <p:spPr>
            <a:xfrm>
              <a:off x="3244675" y="1634175"/>
              <a:ext cx="80500" cy="103600"/>
            </a:xfrm>
            <a:custGeom>
              <a:avLst/>
              <a:gdLst/>
              <a:ahLst/>
              <a:cxnLst/>
              <a:rect l="l" t="t" r="r" b="b"/>
              <a:pathLst>
                <a:path w="3220" h="4144" extrusionOk="0">
                  <a:moveTo>
                    <a:pt x="1089" y="1"/>
                  </a:moveTo>
                  <a:cubicBezTo>
                    <a:pt x="640" y="1"/>
                    <a:pt x="289" y="66"/>
                    <a:pt x="257" y="72"/>
                  </a:cubicBezTo>
                  <a:cubicBezTo>
                    <a:pt x="103" y="102"/>
                    <a:pt x="1" y="251"/>
                    <a:pt x="30" y="406"/>
                  </a:cubicBezTo>
                  <a:cubicBezTo>
                    <a:pt x="56" y="543"/>
                    <a:pt x="175" y="638"/>
                    <a:pt x="309" y="638"/>
                  </a:cubicBezTo>
                  <a:cubicBezTo>
                    <a:pt x="327" y="638"/>
                    <a:pt x="345" y="637"/>
                    <a:pt x="364" y="633"/>
                  </a:cubicBezTo>
                  <a:cubicBezTo>
                    <a:pt x="520" y="604"/>
                    <a:pt x="789" y="572"/>
                    <a:pt x="1088" y="572"/>
                  </a:cubicBezTo>
                  <a:cubicBezTo>
                    <a:pt x="1545" y="572"/>
                    <a:pt x="2070" y="647"/>
                    <a:pt x="2356" y="923"/>
                  </a:cubicBezTo>
                  <a:cubicBezTo>
                    <a:pt x="2557" y="1117"/>
                    <a:pt x="2626" y="1399"/>
                    <a:pt x="2567" y="1785"/>
                  </a:cubicBezTo>
                  <a:cubicBezTo>
                    <a:pt x="2310" y="3480"/>
                    <a:pt x="1692" y="3573"/>
                    <a:pt x="1700" y="3573"/>
                  </a:cubicBezTo>
                  <a:cubicBezTo>
                    <a:pt x="1542" y="3574"/>
                    <a:pt x="1415" y="3702"/>
                    <a:pt x="1416" y="3860"/>
                  </a:cubicBezTo>
                  <a:cubicBezTo>
                    <a:pt x="1417" y="4016"/>
                    <a:pt x="1544" y="4143"/>
                    <a:pt x="1701" y="4143"/>
                  </a:cubicBezTo>
                  <a:cubicBezTo>
                    <a:pt x="1702" y="4143"/>
                    <a:pt x="1702" y="4143"/>
                    <a:pt x="1703" y="4143"/>
                  </a:cubicBezTo>
                  <a:lnTo>
                    <a:pt x="1707" y="4143"/>
                  </a:lnTo>
                  <a:cubicBezTo>
                    <a:pt x="1818" y="4141"/>
                    <a:pt x="2798" y="4065"/>
                    <a:pt x="3133" y="1871"/>
                  </a:cubicBezTo>
                  <a:cubicBezTo>
                    <a:pt x="3220" y="1296"/>
                    <a:pt x="3091" y="838"/>
                    <a:pt x="2752" y="511"/>
                  </a:cubicBezTo>
                  <a:cubicBezTo>
                    <a:pt x="2322" y="97"/>
                    <a:pt x="1634" y="1"/>
                    <a:pt x="10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6" name="Google Shape;1697;p44">
              <a:extLst>
                <a:ext uri="{FF2B5EF4-FFF2-40B4-BE49-F238E27FC236}">
                  <a16:creationId xmlns:a16="http://schemas.microsoft.com/office/drawing/2014/main" id="{4813D4A4-8276-559C-7C5E-A770C5A9D66D}"/>
                </a:ext>
              </a:extLst>
            </p:cNvPr>
            <p:cNvSpPr/>
            <p:nvPr/>
          </p:nvSpPr>
          <p:spPr>
            <a:xfrm>
              <a:off x="2897650" y="1602775"/>
              <a:ext cx="378650" cy="502100"/>
            </a:xfrm>
            <a:custGeom>
              <a:avLst/>
              <a:gdLst/>
              <a:ahLst/>
              <a:cxnLst/>
              <a:rect l="l" t="t" r="r" b="b"/>
              <a:pathLst>
                <a:path w="15146" h="20084" extrusionOk="0">
                  <a:moveTo>
                    <a:pt x="10475" y="0"/>
                  </a:moveTo>
                  <a:cubicBezTo>
                    <a:pt x="9881" y="0"/>
                    <a:pt x="9352" y="179"/>
                    <a:pt x="9005" y="536"/>
                  </a:cubicBezTo>
                  <a:cubicBezTo>
                    <a:pt x="8044" y="1524"/>
                    <a:pt x="6963" y="5520"/>
                    <a:pt x="4138" y="6695"/>
                  </a:cubicBezTo>
                  <a:cubicBezTo>
                    <a:pt x="3332" y="7030"/>
                    <a:pt x="2648" y="7127"/>
                    <a:pt x="2083" y="7127"/>
                  </a:cubicBezTo>
                  <a:cubicBezTo>
                    <a:pt x="1322" y="7127"/>
                    <a:pt x="776" y="6952"/>
                    <a:pt x="435" y="6952"/>
                  </a:cubicBezTo>
                  <a:cubicBezTo>
                    <a:pt x="141" y="6952"/>
                    <a:pt x="1" y="7082"/>
                    <a:pt x="7" y="7566"/>
                  </a:cubicBezTo>
                  <a:cubicBezTo>
                    <a:pt x="28" y="9028"/>
                    <a:pt x="1065" y="13480"/>
                    <a:pt x="2716" y="15324"/>
                  </a:cubicBezTo>
                  <a:cubicBezTo>
                    <a:pt x="4366" y="17169"/>
                    <a:pt x="6513" y="19656"/>
                    <a:pt x="8060" y="19959"/>
                  </a:cubicBezTo>
                  <a:cubicBezTo>
                    <a:pt x="8493" y="20044"/>
                    <a:pt x="8996" y="20083"/>
                    <a:pt x="9499" y="20083"/>
                  </a:cubicBezTo>
                  <a:cubicBezTo>
                    <a:pt x="10791" y="20083"/>
                    <a:pt x="12083" y="19824"/>
                    <a:pt x="12194" y="19414"/>
                  </a:cubicBezTo>
                  <a:cubicBezTo>
                    <a:pt x="12349" y="18843"/>
                    <a:pt x="13746" y="14276"/>
                    <a:pt x="14446" y="12073"/>
                  </a:cubicBezTo>
                  <a:cubicBezTo>
                    <a:pt x="15146" y="9871"/>
                    <a:pt x="14759" y="5490"/>
                    <a:pt x="14759" y="5490"/>
                  </a:cubicBezTo>
                  <a:cubicBezTo>
                    <a:pt x="14759" y="5490"/>
                    <a:pt x="14762" y="5370"/>
                    <a:pt x="14749" y="5161"/>
                  </a:cubicBezTo>
                  <a:cubicBezTo>
                    <a:pt x="14708" y="4517"/>
                    <a:pt x="14509" y="3028"/>
                    <a:pt x="13568" y="1690"/>
                  </a:cubicBezTo>
                  <a:cubicBezTo>
                    <a:pt x="12774" y="560"/>
                    <a:pt x="11524" y="0"/>
                    <a:pt x="104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7" name="Google Shape;1698;p44">
              <a:extLst>
                <a:ext uri="{FF2B5EF4-FFF2-40B4-BE49-F238E27FC236}">
                  <a16:creationId xmlns:a16="http://schemas.microsoft.com/office/drawing/2014/main" id="{D55D4DEF-E672-E601-1CC5-666DE0ECF0F7}"/>
                </a:ext>
              </a:extLst>
            </p:cNvPr>
            <p:cNvSpPr/>
            <p:nvPr/>
          </p:nvSpPr>
          <p:spPr>
            <a:xfrm>
              <a:off x="2890600" y="1595625"/>
              <a:ext cx="392400" cy="516300"/>
            </a:xfrm>
            <a:custGeom>
              <a:avLst/>
              <a:gdLst/>
              <a:ahLst/>
              <a:cxnLst/>
              <a:rect l="l" t="t" r="r" b="b"/>
              <a:pathLst>
                <a:path w="15696" h="20652" extrusionOk="0">
                  <a:moveTo>
                    <a:pt x="10760" y="571"/>
                  </a:moveTo>
                  <a:cubicBezTo>
                    <a:pt x="10831" y="571"/>
                    <a:pt x="10904" y="574"/>
                    <a:pt x="10978" y="580"/>
                  </a:cubicBezTo>
                  <a:cubicBezTo>
                    <a:pt x="11986" y="660"/>
                    <a:pt x="12997" y="1257"/>
                    <a:pt x="13617" y="2140"/>
                  </a:cubicBezTo>
                  <a:cubicBezTo>
                    <a:pt x="14528" y="3436"/>
                    <a:pt x="14709" y="4897"/>
                    <a:pt x="14745" y="5466"/>
                  </a:cubicBezTo>
                  <a:cubicBezTo>
                    <a:pt x="14757" y="5653"/>
                    <a:pt x="14755" y="5762"/>
                    <a:pt x="14755" y="5769"/>
                  </a:cubicBezTo>
                  <a:cubicBezTo>
                    <a:pt x="14755" y="5780"/>
                    <a:pt x="14756" y="5791"/>
                    <a:pt x="14756" y="5802"/>
                  </a:cubicBezTo>
                  <a:cubicBezTo>
                    <a:pt x="14760" y="5844"/>
                    <a:pt x="15130" y="10148"/>
                    <a:pt x="14456" y="12272"/>
                  </a:cubicBezTo>
                  <a:cubicBezTo>
                    <a:pt x="13754" y="14480"/>
                    <a:pt x="12357" y="19047"/>
                    <a:pt x="12202" y="19618"/>
                  </a:cubicBezTo>
                  <a:cubicBezTo>
                    <a:pt x="12085" y="19838"/>
                    <a:pt x="10975" y="20086"/>
                    <a:pt x="9764" y="20086"/>
                  </a:cubicBezTo>
                  <a:cubicBezTo>
                    <a:pt x="9307" y="20086"/>
                    <a:pt x="8834" y="20051"/>
                    <a:pt x="8396" y="19965"/>
                  </a:cubicBezTo>
                  <a:cubicBezTo>
                    <a:pt x="7028" y="19697"/>
                    <a:pt x="5063" y="17496"/>
                    <a:pt x="3485" y="15727"/>
                  </a:cubicBezTo>
                  <a:lnTo>
                    <a:pt x="3211" y="15420"/>
                  </a:lnTo>
                  <a:cubicBezTo>
                    <a:pt x="1611" y="13632"/>
                    <a:pt x="595" y="9284"/>
                    <a:pt x="574" y="7848"/>
                  </a:cubicBezTo>
                  <a:cubicBezTo>
                    <a:pt x="571" y="7589"/>
                    <a:pt x="617" y="7537"/>
                    <a:pt x="617" y="7537"/>
                  </a:cubicBezTo>
                  <a:cubicBezTo>
                    <a:pt x="632" y="7527"/>
                    <a:pt x="664" y="7523"/>
                    <a:pt x="705" y="7523"/>
                  </a:cubicBezTo>
                  <a:cubicBezTo>
                    <a:pt x="823" y="7523"/>
                    <a:pt x="1022" y="7556"/>
                    <a:pt x="1180" y="7581"/>
                  </a:cubicBezTo>
                  <a:cubicBezTo>
                    <a:pt x="1484" y="7632"/>
                    <a:pt x="1880" y="7697"/>
                    <a:pt x="2361" y="7697"/>
                  </a:cubicBezTo>
                  <a:cubicBezTo>
                    <a:pt x="2957" y="7697"/>
                    <a:pt x="3683" y="7597"/>
                    <a:pt x="4529" y="7245"/>
                  </a:cubicBezTo>
                  <a:cubicBezTo>
                    <a:pt x="6574" y="6393"/>
                    <a:pt x="7723" y="4181"/>
                    <a:pt x="8563" y="2566"/>
                  </a:cubicBezTo>
                  <a:cubicBezTo>
                    <a:pt x="8917" y="1885"/>
                    <a:pt x="9222" y="1298"/>
                    <a:pt x="9491" y="1021"/>
                  </a:cubicBezTo>
                  <a:cubicBezTo>
                    <a:pt x="9773" y="730"/>
                    <a:pt x="10228" y="571"/>
                    <a:pt x="10760" y="571"/>
                  </a:cubicBezTo>
                  <a:close/>
                  <a:moveTo>
                    <a:pt x="10755" y="0"/>
                  </a:moveTo>
                  <a:cubicBezTo>
                    <a:pt x="10069" y="0"/>
                    <a:pt x="9471" y="222"/>
                    <a:pt x="9081" y="622"/>
                  </a:cubicBezTo>
                  <a:cubicBezTo>
                    <a:pt x="8754" y="959"/>
                    <a:pt x="8446" y="1552"/>
                    <a:pt x="8056" y="2303"/>
                  </a:cubicBezTo>
                  <a:cubicBezTo>
                    <a:pt x="7258" y="3840"/>
                    <a:pt x="6163" y="5946"/>
                    <a:pt x="4309" y="6718"/>
                  </a:cubicBezTo>
                  <a:cubicBezTo>
                    <a:pt x="3547" y="7035"/>
                    <a:pt x="2901" y="7127"/>
                    <a:pt x="2365" y="7127"/>
                  </a:cubicBezTo>
                  <a:cubicBezTo>
                    <a:pt x="1930" y="7127"/>
                    <a:pt x="1567" y="7067"/>
                    <a:pt x="1272" y="7018"/>
                  </a:cubicBezTo>
                  <a:cubicBezTo>
                    <a:pt x="1066" y="6984"/>
                    <a:pt x="881" y="6953"/>
                    <a:pt x="716" y="6953"/>
                  </a:cubicBezTo>
                  <a:cubicBezTo>
                    <a:pt x="533" y="6953"/>
                    <a:pt x="376" y="6991"/>
                    <a:pt x="245" y="7104"/>
                  </a:cubicBezTo>
                  <a:cubicBezTo>
                    <a:pt x="24" y="7293"/>
                    <a:pt x="0" y="7605"/>
                    <a:pt x="4" y="7855"/>
                  </a:cubicBezTo>
                  <a:cubicBezTo>
                    <a:pt x="24" y="9282"/>
                    <a:pt x="1023" y="13831"/>
                    <a:pt x="2784" y="15800"/>
                  </a:cubicBezTo>
                  <a:lnTo>
                    <a:pt x="3058" y="16107"/>
                  </a:lnTo>
                  <a:cubicBezTo>
                    <a:pt x="4693" y="17940"/>
                    <a:pt x="6730" y="20220"/>
                    <a:pt x="8286" y="20526"/>
                  </a:cubicBezTo>
                  <a:cubicBezTo>
                    <a:pt x="8700" y="20606"/>
                    <a:pt x="9241" y="20652"/>
                    <a:pt x="9804" y="20652"/>
                  </a:cubicBezTo>
                  <a:cubicBezTo>
                    <a:pt x="11133" y="20652"/>
                    <a:pt x="12582" y="20401"/>
                    <a:pt x="12751" y="19775"/>
                  </a:cubicBezTo>
                  <a:cubicBezTo>
                    <a:pt x="12907" y="19201"/>
                    <a:pt x="14299" y="14650"/>
                    <a:pt x="15000" y="12445"/>
                  </a:cubicBezTo>
                  <a:cubicBezTo>
                    <a:pt x="15695" y="10257"/>
                    <a:pt x="15355" y="6096"/>
                    <a:pt x="15327" y="5766"/>
                  </a:cubicBezTo>
                  <a:cubicBezTo>
                    <a:pt x="15327" y="5723"/>
                    <a:pt x="15327" y="5607"/>
                    <a:pt x="15316" y="5430"/>
                  </a:cubicBezTo>
                  <a:cubicBezTo>
                    <a:pt x="15277" y="4813"/>
                    <a:pt x="15078" y="3227"/>
                    <a:pt x="14084" y="1812"/>
                  </a:cubicBezTo>
                  <a:cubicBezTo>
                    <a:pt x="13358" y="779"/>
                    <a:pt x="12214" y="106"/>
                    <a:pt x="11024" y="11"/>
                  </a:cubicBezTo>
                  <a:cubicBezTo>
                    <a:pt x="10933" y="4"/>
                    <a:pt x="10843" y="0"/>
                    <a:pt x="10755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" name="Google Shape;1699;p44">
              <a:extLst>
                <a:ext uri="{FF2B5EF4-FFF2-40B4-BE49-F238E27FC236}">
                  <a16:creationId xmlns:a16="http://schemas.microsoft.com/office/drawing/2014/main" id="{E5729BD7-5AF0-2ABE-69EB-1799AC8845AE}"/>
                </a:ext>
              </a:extLst>
            </p:cNvPr>
            <p:cNvSpPr/>
            <p:nvPr/>
          </p:nvSpPr>
          <p:spPr>
            <a:xfrm>
              <a:off x="2846550" y="1751450"/>
              <a:ext cx="86900" cy="128525"/>
            </a:xfrm>
            <a:custGeom>
              <a:avLst/>
              <a:gdLst/>
              <a:ahLst/>
              <a:cxnLst/>
              <a:rect l="l" t="t" r="r" b="b"/>
              <a:pathLst>
                <a:path w="3476" h="5141" extrusionOk="0">
                  <a:moveTo>
                    <a:pt x="1481" y="1"/>
                  </a:moveTo>
                  <a:cubicBezTo>
                    <a:pt x="1448" y="1"/>
                    <a:pt x="1413" y="2"/>
                    <a:pt x="1379" y="5"/>
                  </a:cubicBezTo>
                  <a:cubicBezTo>
                    <a:pt x="0" y="105"/>
                    <a:pt x="117" y="2702"/>
                    <a:pt x="1034" y="4313"/>
                  </a:cubicBezTo>
                  <a:cubicBezTo>
                    <a:pt x="1394" y="4948"/>
                    <a:pt x="1850" y="5140"/>
                    <a:pt x="2269" y="5140"/>
                  </a:cubicBezTo>
                  <a:cubicBezTo>
                    <a:pt x="2915" y="5140"/>
                    <a:pt x="3476" y="4685"/>
                    <a:pt x="3476" y="4685"/>
                  </a:cubicBezTo>
                  <a:lnTo>
                    <a:pt x="2948" y="1849"/>
                  </a:lnTo>
                  <a:cubicBezTo>
                    <a:pt x="2948" y="1849"/>
                    <a:pt x="2768" y="1"/>
                    <a:pt x="14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" name="Google Shape;1700;p44">
              <a:extLst>
                <a:ext uri="{FF2B5EF4-FFF2-40B4-BE49-F238E27FC236}">
                  <a16:creationId xmlns:a16="http://schemas.microsoft.com/office/drawing/2014/main" id="{DA4B8519-CBA7-6277-3F13-1B3F185EDDBC}"/>
                </a:ext>
              </a:extLst>
            </p:cNvPr>
            <p:cNvSpPr/>
            <p:nvPr/>
          </p:nvSpPr>
          <p:spPr>
            <a:xfrm>
              <a:off x="2842525" y="1744325"/>
              <a:ext cx="98950" cy="142800"/>
            </a:xfrm>
            <a:custGeom>
              <a:avLst/>
              <a:gdLst/>
              <a:ahLst/>
              <a:cxnLst/>
              <a:rect l="l" t="t" r="r" b="b"/>
              <a:pathLst>
                <a:path w="3958" h="5712" extrusionOk="0">
                  <a:moveTo>
                    <a:pt x="1643" y="0"/>
                  </a:moveTo>
                  <a:cubicBezTo>
                    <a:pt x="1602" y="0"/>
                    <a:pt x="1561" y="2"/>
                    <a:pt x="1519" y="5"/>
                  </a:cubicBezTo>
                  <a:cubicBezTo>
                    <a:pt x="1072" y="37"/>
                    <a:pt x="718" y="278"/>
                    <a:pt x="492" y="700"/>
                  </a:cubicBezTo>
                  <a:cubicBezTo>
                    <a:pt x="0" y="1621"/>
                    <a:pt x="203" y="3434"/>
                    <a:pt x="947" y="4739"/>
                  </a:cubicBezTo>
                  <a:cubicBezTo>
                    <a:pt x="1250" y="5274"/>
                    <a:pt x="1653" y="5593"/>
                    <a:pt x="2140" y="5684"/>
                  </a:cubicBezTo>
                  <a:cubicBezTo>
                    <a:pt x="2235" y="5701"/>
                    <a:pt x="2332" y="5711"/>
                    <a:pt x="2429" y="5711"/>
                  </a:cubicBezTo>
                  <a:cubicBezTo>
                    <a:pt x="3168" y="5711"/>
                    <a:pt x="3788" y="5215"/>
                    <a:pt x="3816" y="5191"/>
                  </a:cubicBezTo>
                  <a:cubicBezTo>
                    <a:pt x="3939" y="5091"/>
                    <a:pt x="3957" y="4912"/>
                    <a:pt x="3857" y="4789"/>
                  </a:cubicBezTo>
                  <a:cubicBezTo>
                    <a:pt x="3801" y="4720"/>
                    <a:pt x="3719" y="4683"/>
                    <a:pt x="3636" y="4683"/>
                  </a:cubicBezTo>
                  <a:cubicBezTo>
                    <a:pt x="3573" y="4683"/>
                    <a:pt x="3509" y="4705"/>
                    <a:pt x="3456" y="4748"/>
                  </a:cubicBezTo>
                  <a:cubicBezTo>
                    <a:pt x="3450" y="4752"/>
                    <a:pt x="2959" y="5140"/>
                    <a:pt x="2431" y="5140"/>
                  </a:cubicBezTo>
                  <a:cubicBezTo>
                    <a:pt x="2369" y="5140"/>
                    <a:pt x="2307" y="5135"/>
                    <a:pt x="2245" y="5123"/>
                  </a:cubicBezTo>
                  <a:cubicBezTo>
                    <a:pt x="1930" y="5063"/>
                    <a:pt x="1660" y="4839"/>
                    <a:pt x="1443" y="4457"/>
                  </a:cubicBezTo>
                  <a:cubicBezTo>
                    <a:pt x="797" y="3320"/>
                    <a:pt x="592" y="1723"/>
                    <a:pt x="995" y="968"/>
                  </a:cubicBezTo>
                  <a:cubicBezTo>
                    <a:pt x="1127" y="721"/>
                    <a:pt x="1312" y="592"/>
                    <a:pt x="1560" y="573"/>
                  </a:cubicBezTo>
                  <a:cubicBezTo>
                    <a:pt x="1585" y="572"/>
                    <a:pt x="1610" y="571"/>
                    <a:pt x="1634" y="571"/>
                  </a:cubicBezTo>
                  <a:cubicBezTo>
                    <a:pt x="2648" y="571"/>
                    <a:pt x="2818" y="2097"/>
                    <a:pt x="2825" y="2163"/>
                  </a:cubicBezTo>
                  <a:cubicBezTo>
                    <a:pt x="2840" y="2308"/>
                    <a:pt x="2964" y="2422"/>
                    <a:pt x="3102" y="2422"/>
                  </a:cubicBezTo>
                  <a:cubicBezTo>
                    <a:pt x="3114" y="2422"/>
                    <a:pt x="3125" y="2421"/>
                    <a:pt x="3137" y="2419"/>
                  </a:cubicBezTo>
                  <a:cubicBezTo>
                    <a:pt x="3293" y="2403"/>
                    <a:pt x="3408" y="2264"/>
                    <a:pt x="3393" y="2107"/>
                  </a:cubicBezTo>
                  <a:cubicBezTo>
                    <a:pt x="3320" y="1363"/>
                    <a:pt x="2861" y="0"/>
                    <a:pt x="164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" name="Google Shape;1701;p44">
              <a:extLst>
                <a:ext uri="{FF2B5EF4-FFF2-40B4-BE49-F238E27FC236}">
                  <a16:creationId xmlns:a16="http://schemas.microsoft.com/office/drawing/2014/main" id="{5A9B00AB-7091-B3F1-5068-2D24535A42CA}"/>
                </a:ext>
              </a:extLst>
            </p:cNvPr>
            <p:cNvSpPr/>
            <p:nvPr/>
          </p:nvSpPr>
          <p:spPr>
            <a:xfrm>
              <a:off x="3032800" y="1764550"/>
              <a:ext cx="87950" cy="34525"/>
            </a:xfrm>
            <a:custGeom>
              <a:avLst/>
              <a:gdLst/>
              <a:ahLst/>
              <a:cxnLst/>
              <a:rect l="l" t="t" r="r" b="b"/>
              <a:pathLst>
                <a:path w="3518" h="1381" extrusionOk="0">
                  <a:moveTo>
                    <a:pt x="2224" y="0"/>
                  </a:moveTo>
                  <a:cubicBezTo>
                    <a:pt x="1537" y="0"/>
                    <a:pt x="672" y="175"/>
                    <a:pt x="135" y="930"/>
                  </a:cubicBezTo>
                  <a:cubicBezTo>
                    <a:pt x="0" y="1118"/>
                    <a:pt x="135" y="1380"/>
                    <a:pt x="368" y="1381"/>
                  </a:cubicBezTo>
                  <a:cubicBezTo>
                    <a:pt x="460" y="1381"/>
                    <a:pt x="546" y="1336"/>
                    <a:pt x="600" y="1260"/>
                  </a:cubicBezTo>
                  <a:cubicBezTo>
                    <a:pt x="996" y="705"/>
                    <a:pt x="1673" y="573"/>
                    <a:pt x="2227" y="573"/>
                  </a:cubicBezTo>
                  <a:cubicBezTo>
                    <a:pt x="2721" y="573"/>
                    <a:pt x="3116" y="678"/>
                    <a:pt x="3125" y="681"/>
                  </a:cubicBezTo>
                  <a:cubicBezTo>
                    <a:pt x="3150" y="688"/>
                    <a:pt x="3175" y="691"/>
                    <a:pt x="3200" y="691"/>
                  </a:cubicBezTo>
                  <a:cubicBezTo>
                    <a:pt x="3325" y="691"/>
                    <a:pt x="3440" y="608"/>
                    <a:pt x="3476" y="481"/>
                  </a:cubicBezTo>
                  <a:cubicBezTo>
                    <a:pt x="3517" y="329"/>
                    <a:pt x="3428" y="172"/>
                    <a:pt x="3277" y="130"/>
                  </a:cubicBezTo>
                  <a:cubicBezTo>
                    <a:pt x="3237" y="119"/>
                    <a:pt x="2791" y="0"/>
                    <a:pt x="222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" name="Google Shape;1702;p44">
              <a:extLst>
                <a:ext uri="{FF2B5EF4-FFF2-40B4-BE49-F238E27FC236}">
                  <a16:creationId xmlns:a16="http://schemas.microsoft.com/office/drawing/2014/main" id="{78D422F9-6809-B5A2-D97B-BCB33DCFFCAD}"/>
                </a:ext>
              </a:extLst>
            </p:cNvPr>
            <p:cNvSpPr/>
            <p:nvPr/>
          </p:nvSpPr>
          <p:spPr>
            <a:xfrm>
              <a:off x="3187850" y="1758975"/>
              <a:ext cx="61125" cy="23950"/>
            </a:xfrm>
            <a:custGeom>
              <a:avLst/>
              <a:gdLst/>
              <a:ahLst/>
              <a:cxnLst/>
              <a:rect l="l" t="t" r="r" b="b"/>
              <a:pathLst>
                <a:path w="2445" h="958" extrusionOk="0">
                  <a:moveTo>
                    <a:pt x="1237" y="1"/>
                  </a:moveTo>
                  <a:cubicBezTo>
                    <a:pt x="602" y="1"/>
                    <a:pt x="0" y="423"/>
                    <a:pt x="0" y="423"/>
                  </a:cubicBezTo>
                  <a:lnTo>
                    <a:pt x="2444" y="957"/>
                  </a:lnTo>
                  <a:cubicBezTo>
                    <a:pt x="2163" y="217"/>
                    <a:pt x="1691" y="1"/>
                    <a:pt x="1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" name="Google Shape;1703;p44">
              <a:extLst>
                <a:ext uri="{FF2B5EF4-FFF2-40B4-BE49-F238E27FC236}">
                  <a16:creationId xmlns:a16="http://schemas.microsoft.com/office/drawing/2014/main" id="{1D970AD7-8FE3-7688-809F-0C811A4C8BCF}"/>
                </a:ext>
              </a:extLst>
            </p:cNvPr>
            <p:cNvSpPr/>
            <p:nvPr/>
          </p:nvSpPr>
          <p:spPr>
            <a:xfrm>
              <a:off x="3179725" y="1751850"/>
              <a:ext cx="77700" cy="38200"/>
            </a:xfrm>
            <a:custGeom>
              <a:avLst/>
              <a:gdLst/>
              <a:ahLst/>
              <a:cxnLst/>
              <a:rect l="l" t="t" r="r" b="b"/>
              <a:pathLst>
                <a:path w="3108" h="1528" extrusionOk="0">
                  <a:moveTo>
                    <a:pt x="1565" y="0"/>
                  </a:moveTo>
                  <a:cubicBezTo>
                    <a:pt x="846" y="0"/>
                    <a:pt x="194" y="452"/>
                    <a:pt x="161" y="474"/>
                  </a:cubicBezTo>
                  <a:cubicBezTo>
                    <a:pt x="32" y="566"/>
                    <a:pt x="0" y="743"/>
                    <a:pt x="92" y="872"/>
                  </a:cubicBezTo>
                  <a:cubicBezTo>
                    <a:pt x="147" y="952"/>
                    <a:pt x="235" y="994"/>
                    <a:pt x="325" y="994"/>
                  </a:cubicBezTo>
                  <a:cubicBezTo>
                    <a:pt x="382" y="994"/>
                    <a:pt x="439" y="977"/>
                    <a:pt x="488" y="942"/>
                  </a:cubicBezTo>
                  <a:cubicBezTo>
                    <a:pt x="495" y="938"/>
                    <a:pt x="1030" y="570"/>
                    <a:pt x="1559" y="570"/>
                  </a:cubicBezTo>
                  <a:cubicBezTo>
                    <a:pt x="1655" y="570"/>
                    <a:pt x="1751" y="583"/>
                    <a:pt x="1844" y="611"/>
                  </a:cubicBezTo>
                  <a:cubicBezTo>
                    <a:pt x="2130" y="700"/>
                    <a:pt x="2352" y="946"/>
                    <a:pt x="2503" y="1344"/>
                  </a:cubicBezTo>
                  <a:cubicBezTo>
                    <a:pt x="2544" y="1455"/>
                    <a:pt x="2651" y="1528"/>
                    <a:pt x="2769" y="1528"/>
                  </a:cubicBezTo>
                  <a:cubicBezTo>
                    <a:pt x="2969" y="1528"/>
                    <a:pt x="3107" y="1328"/>
                    <a:pt x="3036" y="1141"/>
                  </a:cubicBezTo>
                  <a:cubicBezTo>
                    <a:pt x="2819" y="569"/>
                    <a:pt x="2474" y="207"/>
                    <a:pt x="2010" y="65"/>
                  </a:cubicBezTo>
                  <a:cubicBezTo>
                    <a:pt x="1862" y="19"/>
                    <a:pt x="1712" y="0"/>
                    <a:pt x="1565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" name="Google Shape;1704;p44">
              <a:extLst>
                <a:ext uri="{FF2B5EF4-FFF2-40B4-BE49-F238E27FC236}">
                  <a16:creationId xmlns:a16="http://schemas.microsoft.com/office/drawing/2014/main" id="{B35F08A5-6D5B-D09E-6F22-D41A7FAF405E}"/>
                </a:ext>
              </a:extLst>
            </p:cNvPr>
            <p:cNvSpPr/>
            <p:nvPr/>
          </p:nvSpPr>
          <p:spPr>
            <a:xfrm>
              <a:off x="3116850" y="1799100"/>
              <a:ext cx="77675" cy="133375"/>
            </a:xfrm>
            <a:custGeom>
              <a:avLst/>
              <a:gdLst/>
              <a:ahLst/>
              <a:cxnLst/>
              <a:rect l="l" t="t" r="r" b="b"/>
              <a:pathLst>
                <a:path w="3107" h="5335" extrusionOk="0">
                  <a:moveTo>
                    <a:pt x="2448" y="0"/>
                  </a:moveTo>
                  <a:cubicBezTo>
                    <a:pt x="2440" y="0"/>
                    <a:pt x="2433" y="1"/>
                    <a:pt x="2426" y="1"/>
                  </a:cubicBezTo>
                  <a:cubicBezTo>
                    <a:pt x="2270" y="17"/>
                    <a:pt x="2154" y="157"/>
                    <a:pt x="2171" y="314"/>
                  </a:cubicBezTo>
                  <a:cubicBezTo>
                    <a:pt x="2349" y="2111"/>
                    <a:pt x="2487" y="4134"/>
                    <a:pt x="2411" y="4402"/>
                  </a:cubicBezTo>
                  <a:cubicBezTo>
                    <a:pt x="2391" y="4444"/>
                    <a:pt x="2225" y="4589"/>
                    <a:pt x="1865" y="4687"/>
                  </a:cubicBezTo>
                  <a:cubicBezTo>
                    <a:pt x="1696" y="4733"/>
                    <a:pt x="1497" y="4763"/>
                    <a:pt x="1293" y="4763"/>
                  </a:cubicBezTo>
                  <a:cubicBezTo>
                    <a:pt x="1010" y="4763"/>
                    <a:pt x="718" y="4704"/>
                    <a:pt x="486" y="4546"/>
                  </a:cubicBezTo>
                  <a:cubicBezTo>
                    <a:pt x="437" y="4513"/>
                    <a:pt x="381" y="4497"/>
                    <a:pt x="326" y="4497"/>
                  </a:cubicBezTo>
                  <a:cubicBezTo>
                    <a:pt x="234" y="4497"/>
                    <a:pt x="145" y="4541"/>
                    <a:pt x="90" y="4622"/>
                  </a:cubicBezTo>
                  <a:cubicBezTo>
                    <a:pt x="1" y="4753"/>
                    <a:pt x="34" y="4930"/>
                    <a:pt x="165" y="5018"/>
                  </a:cubicBezTo>
                  <a:cubicBezTo>
                    <a:pt x="503" y="5249"/>
                    <a:pt x="906" y="5335"/>
                    <a:pt x="1293" y="5335"/>
                  </a:cubicBezTo>
                  <a:cubicBezTo>
                    <a:pt x="1572" y="5333"/>
                    <a:pt x="1847" y="5291"/>
                    <a:pt x="2112" y="5210"/>
                  </a:cubicBezTo>
                  <a:cubicBezTo>
                    <a:pt x="2317" y="5145"/>
                    <a:pt x="2810" y="4957"/>
                    <a:pt x="2944" y="4607"/>
                  </a:cubicBezTo>
                  <a:cubicBezTo>
                    <a:pt x="3107" y="4182"/>
                    <a:pt x="2854" y="1424"/>
                    <a:pt x="2739" y="258"/>
                  </a:cubicBezTo>
                  <a:cubicBezTo>
                    <a:pt x="2725" y="107"/>
                    <a:pt x="2596" y="0"/>
                    <a:pt x="2448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" name="Google Shape;1705;p44">
              <a:extLst>
                <a:ext uri="{FF2B5EF4-FFF2-40B4-BE49-F238E27FC236}">
                  <a16:creationId xmlns:a16="http://schemas.microsoft.com/office/drawing/2014/main" id="{AF85284D-F8F0-E456-B2C2-E7785159CAB5}"/>
                </a:ext>
              </a:extLst>
            </p:cNvPr>
            <p:cNvSpPr/>
            <p:nvPr/>
          </p:nvSpPr>
          <p:spPr>
            <a:xfrm>
              <a:off x="3025700" y="1924975"/>
              <a:ext cx="93100" cy="55850"/>
            </a:xfrm>
            <a:custGeom>
              <a:avLst/>
              <a:gdLst/>
              <a:ahLst/>
              <a:cxnLst/>
              <a:rect l="l" t="t" r="r" b="b"/>
              <a:pathLst>
                <a:path w="3724" h="2234" extrusionOk="0">
                  <a:moveTo>
                    <a:pt x="324" y="0"/>
                  </a:moveTo>
                  <a:cubicBezTo>
                    <a:pt x="287" y="0"/>
                    <a:pt x="250" y="7"/>
                    <a:pt x="214" y="22"/>
                  </a:cubicBezTo>
                  <a:cubicBezTo>
                    <a:pt x="68" y="83"/>
                    <a:pt x="0" y="251"/>
                    <a:pt x="61" y="396"/>
                  </a:cubicBezTo>
                  <a:cubicBezTo>
                    <a:pt x="92" y="469"/>
                    <a:pt x="835" y="2184"/>
                    <a:pt x="3428" y="2234"/>
                  </a:cubicBezTo>
                  <a:lnTo>
                    <a:pt x="3434" y="2234"/>
                  </a:lnTo>
                  <a:lnTo>
                    <a:pt x="3434" y="2233"/>
                  </a:lnTo>
                  <a:cubicBezTo>
                    <a:pt x="3435" y="2233"/>
                    <a:pt x="3436" y="2233"/>
                    <a:pt x="3438" y="2233"/>
                  </a:cubicBezTo>
                  <a:cubicBezTo>
                    <a:pt x="3593" y="2233"/>
                    <a:pt x="3721" y="2107"/>
                    <a:pt x="3722" y="1951"/>
                  </a:cubicBezTo>
                  <a:cubicBezTo>
                    <a:pt x="3724" y="1793"/>
                    <a:pt x="3597" y="1664"/>
                    <a:pt x="3439" y="1662"/>
                  </a:cubicBezTo>
                  <a:cubicBezTo>
                    <a:pt x="1235" y="1619"/>
                    <a:pt x="614" y="235"/>
                    <a:pt x="588" y="175"/>
                  </a:cubicBezTo>
                  <a:cubicBezTo>
                    <a:pt x="542" y="66"/>
                    <a:pt x="436" y="0"/>
                    <a:pt x="32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" name="Google Shape;1706;p44">
              <a:extLst>
                <a:ext uri="{FF2B5EF4-FFF2-40B4-BE49-F238E27FC236}">
                  <a16:creationId xmlns:a16="http://schemas.microsoft.com/office/drawing/2014/main" id="{3E9B1E52-57F1-2B58-48DD-3A89697148C8}"/>
                </a:ext>
              </a:extLst>
            </p:cNvPr>
            <p:cNvSpPr/>
            <p:nvPr/>
          </p:nvSpPr>
          <p:spPr>
            <a:xfrm>
              <a:off x="3076900" y="1811525"/>
              <a:ext cx="24725" cy="44725"/>
            </a:xfrm>
            <a:custGeom>
              <a:avLst/>
              <a:gdLst/>
              <a:ahLst/>
              <a:cxnLst/>
              <a:rect l="l" t="t" r="r" b="b"/>
              <a:pathLst>
                <a:path w="989" h="1789" extrusionOk="0">
                  <a:moveTo>
                    <a:pt x="486" y="1"/>
                  </a:moveTo>
                  <a:cubicBezTo>
                    <a:pt x="484" y="1"/>
                    <a:pt x="483" y="1"/>
                    <a:pt x="482" y="1"/>
                  </a:cubicBezTo>
                  <a:cubicBezTo>
                    <a:pt x="214" y="5"/>
                    <a:pt x="1" y="409"/>
                    <a:pt x="8" y="901"/>
                  </a:cubicBezTo>
                  <a:cubicBezTo>
                    <a:pt x="15" y="1393"/>
                    <a:pt x="237" y="1788"/>
                    <a:pt x="504" y="1788"/>
                  </a:cubicBezTo>
                  <a:cubicBezTo>
                    <a:pt x="505" y="1788"/>
                    <a:pt x="506" y="1788"/>
                    <a:pt x="507" y="1788"/>
                  </a:cubicBezTo>
                  <a:cubicBezTo>
                    <a:pt x="777" y="1784"/>
                    <a:pt x="989" y="1382"/>
                    <a:pt x="982" y="888"/>
                  </a:cubicBezTo>
                  <a:cubicBezTo>
                    <a:pt x="976" y="396"/>
                    <a:pt x="754" y="1"/>
                    <a:pt x="48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6" name="Google Shape;1707;p44">
              <a:extLst>
                <a:ext uri="{FF2B5EF4-FFF2-40B4-BE49-F238E27FC236}">
                  <a16:creationId xmlns:a16="http://schemas.microsoft.com/office/drawing/2014/main" id="{79131CC1-F34A-AC92-2216-C663382E7B11}"/>
                </a:ext>
              </a:extLst>
            </p:cNvPr>
            <p:cNvSpPr/>
            <p:nvPr/>
          </p:nvSpPr>
          <p:spPr>
            <a:xfrm>
              <a:off x="3192500" y="1801800"/>
              <a:ext cx="24725" cy="44675"/>
            </a:xfrm>
            <a:custGeom>
              <a:avLst/>
              <a:gdLst/>
              <a:ahLst/>
              <a:cxnLst/>
              <a:rect l="l" t="t" r="r" b="b"/>
              <a:pathLst>
                <a:path w="989" h="1787" extrusionOk="0">
                  <a:moveTo>
                    <a:pt x="485" y="1"/>
                  </a:moveTo>
                  <a:cubicBezTo>
                    <a:pt x="484" y="1"/>
                    <a:pt x="483" y="1"/>
                    <a:pt x="482" y="1"/>
                  </a:cubicBezTo>
                  <a:cubicBezTo>
                    <a:pt x="213" y="4"/>
                    <a:pt x="0" y="407"/>
                    <a:pt x="8" y="901"/>
                  </a:cubicBezTo>
                  <a:cubicBezTo>
                    <a:pt x="14" y="1391"/>
                    <a:pt x="236" y="1787"/>
                    <a:pt x="504" y="1787"/>
                  </a:cubicBezTo>
                  <a:cubicBezTo>
                    <a:pt x="505" y="1787"/>
                    <a:pt x="506" y="1787"/>
                    <a:pt x="507" y="1787"/>
                  </a:cubicBezTo>
                  <a:cubicBezTo>
                    <a:pt x="776" y="1782"/>
                    <a:pt x="988" y="1380"/>
                    <a:pt x="982" y="887"/>
                  </a:cubicBezTo>
                  <a:cubicBezTo>
                    <a:pt x="975" y="395"/>
                    <a:pt x="753" y="1"/>
                    <a:pt x="48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7" name="Google Shape;1708;p44">
              <a:extLst>
                <a:ext uri="{FF2B5EF4-FFF2-40B4-BE49-F238E27FC236}">
                  <a16:creationId xmlns:a16="http://schemas.microsoft.com/office/drawing/2014/main" id="{BDC77E25-8058-9D76-79C1-0C99E6D1AAA3}"/>
                </a:ext>
              </a:extLst>
            </p:cNvPr>
            <p:cNvSpPr/>
            <p:nvPr/>
          </p:nvSpPr>
          <p:spPr>
            <a:xfrm>
              <a:off x="2414750" y="2210175"/>
              <a:ext cx="329675" cy="774400"/>
            </a:xfrm>
            <a:custGeom>
              <a:avLst/>
              <a:gdLst/>
              <a:ahLst/>
              <a:cxnLst/>
              <a:rect l="l" t="t" r="r" b="b"/>
              <a:pathLst>
                <a:path w="13187" h="30976" extrusionOk="0">
                  <a:moveTo>
                    <a:pt x="5390" y="1"/>
                  </a:moveTo>
                  <a:cubicBezTo>
                    <a:pt x="4830" y="1"/>
                    <a:pt x="4198" y="164"/>
                    <a:pt x="3571" y="661"/>
                  </a:cubicBezTo>
                  <a:cubicBezTo>
                    <a:pt x="1736" y="2114"/>
                    <a:pt x="753" y="23542"/>
                    <a:pt x="507" y="26400"/>
                  </a:cubicBezTo>
                  <a:cubicBezTo>
                    <a:pt x="263" y="29258"/>
                    <a:pt x="1" y="30976"/>
                    <a:pt x="1" y="30976"/>
                  </a:cubicBezTo>
                  <a:lnTo>
                    <a:pt x="10809" y="27968"/>
                  </a:lnTo>
                  <a:lnTo>
                    <a:pt x="11617" y="24530"/>
                  </a:lnTo>
                  <a:cubicBezTo>
                    <a:pt x="11617" y="24530"/>
                    <a:pt x="13187" y="24507"/>
                    <a:pt x="13028" y="23368"/>
                  </a:cubicBezTo>
                  <a:cubicBezTo>
                    <a:pt x="12869" y="22229"/>
                    <a:pt x="12769" y="15234"/>
                    <a:pt x="12736" y="12808"/>
                  </a:cubicBezTo>
                  <a:cubicBezTo>
                    <a:pt x="12703" y="10381"/>
                    <a:pt x="9210" y="5721"/>
                    <a:pt x="9210" y="5721"/>
                  </a:cubicBezTo>
                  <a:lnTo>
                    <a:pt x="7282" y="608"/>
                  </a:lnTo>
                  <a:cubicBezTo>
                    <a:pt x="7282" y="608"/>
                    <a:pt x="6470" y="1"/>
                    <a:pt x="5390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8" name="Google Shape;1709;p44">
              <a:extLst>
                <a:ext uri="{FF2B5EF4-FFF2-40B4-BE49-F238E27FC236}">
                  <a16:creationId xmlns:a16="http://schemas.microsoft.com/office/drawing/2014/main" id="{EFC55232-B07E-BB0C-A85B-6496B6444484}"/>
                </a:ext>
              </a:extLst>
            </p:cNvPr>
            <p:cNvSpPr/>
            <p:nvPr/>
          </p:nvSpPr>
          <p:spPr>
            <a:xfrm>
              <a:off x="2407050" y="2203175"/>
              <a:ext cx="341725" cy="788525"/>
            </a:xfrm>
            <a:custGeom>
              <a:avLst/>
              <a:gdLst/>
              <a:ahLst/>
              <a:cxnLst/>
              <a:rect l="l" t="t" r="r" b="b"/>
              <a:pathLst>
                <a:path w="13669" h="31541" extrusionOk="0">
                  <a:moveTo>
                    <a:pt x="5685" y="1"/>
                  </a:moveTo>
                  <a:cubicBezTo>
                    <a:pt x="5073" y="1"/>
                    <a:pt x="4384" y="178"/>
                    <a:pt x="3703" y="717"/>
                  </a:cubicBezTo>
                  <a:cubicBezTo>
                    <a:pt x="2267" y="1853"/>
                    <a:pt x="1418" y="12534"/>
                    <a:pt x="713" y="23908"/>
                  </a:cubicBezTo>
                  <a:cubicBezTo>
                    <a:pt x="632" y="25213"/>
                    <a:pt x="572" y="26187"/>
                    <a:pt x="531" y="26656"/>
                  </a:cubicBezTo>
                  <a:cubicBezTo>
                    <a:pt x="290" y="29471"/>
                    <a:pt x="29" y="31196"/>
                    <a:pt x="27" y="31214"/>
                  </a:cubicBezTo>
                  <a:cubicBezTo>
                    <a:pt x="1" y="31385"/>
                    <a:pt x="135" y="31541"/>
                    <a:pt x="310" y="31541"/>
                  </a:cubicBezTo>
                  <a:cubicBezTo>
                    <a:pt x="335" y="31541"/>
                    <a:pt x="361" y="31538"/>
                    <a:pt x="386" y="31530"/>
                  </a:cubicBezTo>
                  <a:lnTo>
                    <a:pt x="11193" y="28523"/>
                  </a:lnTo>
                  <a:cubicBezTo>
                    <a:pt x="11293" y="28495"/>
                    <a:pt x="11370" y="28414"/>
                    <a:pt x="11394" y="28313"/>
                  </a:cubicBezTo>
                  <a:lnTo>
                    <a:pt x="12154" y="25079"/>
                  </a:lnTo>
                  <a:cubicBezTo>
                    <a:pt x="12472" y="25043"/>
                    <a:pt x="13035" y="24922"/>
                    <a:pt x="13371" y="24531"/>
                  </a:cubicBezTo>
                  <a:cubicBezTo>
                    <a:pt x="13583" y="24284"/>
                    <a:pt x="13668" y="23966"/>
                    <a:pt x="13618" y="23609"/>
                  </a:cubicBezTo>
                  <a:cubicBezTo>
                    <a:pt x="13462" y="22488"/>
                    <a:pt x="13362" y="15415"/>
                    <a:pt x="13329" y="13084"/>
                  </a:cubicBezTo>
                  <a:cubicBezTo>
                    <a:pt x="13295" y="10593"/>
                    <a:pt x="9892" y="6022"/>
                    <a:pt x="9746" y="5829"/>
                  </a:cubicBezTo>
                  <a:cubicBezTo>
                    <a:pt x="9690" y="5754"/>
                    <a:pt x="9604" y="5714"/>
                    <a:pt x="9517" y="5714"/>
                  </a:cubicBezTo>
                  <a:cubicBezTo>
                    <a:pt x="9458" y="5714"/>
                    <a:pt x="9398" y="5733"/>
                    <a:pt x="9347" y="5771"/>
                  </a:cubicBezTo>
                  <a:cubicBezTo>
                    <a:pt x="9220" y="5866"/>
                    <a:pt x="9195" y="6045"/>
                    <a:pt x="9289" y="6171"/>
                  </a:cubicBezTo>
                  <a:cubicBezTo>
                    <a:pt x="9324" y="6217"/>
                    <a:pt x="12726" y="10786"/>
                    <a:pt x="12759" y="13100"/>
                  </a:cubicBezTo>
                  <a:cubicBezTo>
                    <a:pt x="12816" y="17148"/>
                    <a:pt x="12909" y="22651"/>
                    <a:pt x="13053" y="23687"/>
                  </a:cubicBezTo>
                  <a:cubicBezTo>
                    <a:pt x="13080" y="23882"/>
                    <a:pt x="13042" y="24036"/>
                    <a:pt x="12938" y="24158"/>
                  </a:cubicBezTo>
                  <a:cubicBezTo>
                    <a:pt x="12691" y="24448"/>
                    <a:pt x="12119" y="24521"/>
                    <a:pt x="11920" y="24524"/>
                  </a:cubicBezTo>
                  <a:cubicBezTo>
                    <a:pt x="11789" y="24527"/>
                    <a:pt x="11677" y="24617"/>
                    <a:pt x="11646" y="24745"/>
                  </a:cubicBezTo>
                  <a:lnTo>
                    <a:pt x="10877" y="28018"/>
                  </a:lnTo>
                  <a:lnTo>
                    <a:pt x="653" y="30863"/>
                  </a:lnTo>
                  <a:cubicBezTo>
                    <a:pt x="746" y="30179"/>
                    <a:pt x="928" y="28717"/>
                    <a:pt x="1100" y="26704"/>
                  </a:cubicBezTo>
                  <a:cubicBezTo>
                    <a:pt x="1141" y="26232"/>
                    <a:pt x="1201" y="25254"/>
                    <a:pt x="1283" y="23943"/>
                  </a:cubicBezTo>
                  <a:cubicBezTo>
                    <a:pt x="1650" y="18023"/>
                    <a:pt x="2623" y="2299"/>
                    <a:pt x="4057" y="1165"/>
                  </a:cubicBezTo>
                  <a:cubicBezTo>
                    <a:pt x="4627" y="713"/>
                    <a:pt x="5200" y="564"/>
                    <a:pt x="5708" y="564"/>
                  </a:cubicBezTo>
                  <a:cubicBezTo>
                    <a:pt x="6655" y="564"/>
                    <a:pt x="7374" y="1083"/>
                    <a:pt x="7420" y="1118"/>
                  </a:cubicBezTo>
                  <a:cubicBezTo>
                    <a:pt x="7471" y="1156"/>
                    <a:pt x="7531" y="1174"/>
                    <a:pt x="7590" y="1174"/>
                  </a:cubicBezTo>
                  <a:cubicBezTo>
                    <a:pt x="7677" y="1174"/>
                    <a:pt x="7763" y="1135"/>
                    <a:pt x="7820" y="1059"/>
                  </a:cubicBezTo>
                  <a:cubicBezTo>
                    <a:pt x="7914" y="933"/>
                    <a:pt x="7888" y="754"/>
                    <a:pt x="7761" y="660"/>
                  </a:cubicBezTo>
                  <a:cubicBezTo>
                    <a:pt x="7747" y="650"/>
                    <a:pt x="6857" y="1"/>
                    <a:pt x="568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9" name="Google Shape;1710;p44">
              <a:extLst>
                <a:ext uri="{FF2B5EF4-FFF2-40B4-BE49-F238E27FC236}">
                  <a16:creationId xmlns:a16="http://schemas.microsoft.com/office/drawing/2014/main" id="{A1FAEC59-FD53-D701-15E3-0F96521E39B7}"/>
                </a:ext>
              </a:extLst>
            </p:cNvPr>
            <p:cNvSpPr/>
            <p:nvPr/>
          </p:nvSpPr>
          <p:spPr>
            <a:xfrm>
              <a:off x="2496625" y="2793025"/>
              <a:ext cx="180600" cy="16325"/>
            </a:xfrm>
            <a:custGeom>
              <a:avLst/>
              <a:gdLst/>
              <a:ahLst/>
              <a:cxnLst/>
              <a:rect l="l" t="t" r="r" b="b"/>
              <a:pathLst>
                <a:path w="7224" h="653" extrusionOk="0">
                  <a:moveTo>
                    <a:pt x="3119" y="1"/>
                  </a:moveTo>
                  <a:cubicBezTo>
                    <a:pt x="2227" y="1"/>
                    <a:pt x="1188" y="69"/>
                    <a:pt x="0" y="250"/>
                  </a:cubicBezTo>
                  <a:lnTo>
                    <a:pt x="7223" y="652"/>
                  </a:lnTo>
                  <a:cubicBezTo>
                    <a:pt x="7223" y="652"/>
                    <a:pt x="5873" y="1"/>
                    <a:pt x="3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0" name="Google Shape;1711;p44">
              <a:extLst>
                <a:ext uri="{FF2B5EF4-FFF2-40B4-BE49-F238E27FC236}">
                  <a16:creationId xmlns:a16="http://schemas.microsoft.com/office/drawing/2014/main" id="{69665EF1-B867-94A0-8962-8861AD9E8651}"/>
                </a:ext>
              </a:extLst>
            </p:cNvPr>
            <p:cNvSpPr/>
            <p:nvPr/>
          </p:nvSpPr>
          <p:spPr>
            <a:xfrm>
              <a:off x="2488975" y="2785850"/>
              <a:ext cx="195950" cy="30600"/>
            </a:xfrm>
            <a:custGeom>
              <a:avLst/>
              <a:gdLst/>
              <a:ahLst/>
              <a:cxnLst/>
              <a:rect l="l" t="t" r="r" b="b"/>
              <a:pathLst>
                <a:path w="7838" h="1224" extrusionOk="0">
                  <a:moveTo>
                    <a:pt x="3442" y="1"/>
                  </a:moveTo>
                  <a:cubicBezTo>
                    <a:pt x="2533" y="1"/>
                    <a:pt x="1475" y="71"/>
                    <a:pt x="264" y="255"/>
                  </a:cubicBezTo>
                  <a:cubicBezTo>
                    <a:pt x="107" y="279"/>
                    <a:pt x="1" y="424"/>
                    <a:pt x="25" y="580"/>
                  </a:cubicBezTo>
                  <a:cubicBezTo>
                    <a:pt x="45" y="721"/>
                    <a:pt x="167" y="823"/>
                    <a:pt x="306" y="823"/>
                  </a:cubicBezTo>
                  <a:cubicBezTo>
                    <a:pt x="320" y="823"/>
                    <a:pt x="335" y="822"/>
                    <a:pt x="350" y="819"/>
                  </a:cubicBezTo>
                  <a:cubicBezTo>
                    <a:pt x="1515" y="642"/>
                    <a:pt x="2535" y="575"/>
                    <a:pt x="3411" y="575"/>
                  </a:cubicBezTo>
                  <a:cubicBezTo>
                    <a:pt x="6062" y="575"/>
                    <a:pt x="7389" y="1187"/>
                    <a:pt x="7406" y="1196"/>
                  </a:cubicBezTo>
                  <a:cubicBezTo>
                    <a:pt x="7444" y="1214"/>
                    <a:pt x="7487" y="1224"/>
                    <a:pt x="7529" y="1224"/>
                  </a:cubicBezTo>
                  <a:cubicBezTo>
                    <a:pt x="7663" y="1224"/>
                    <a:pt x="7778" y="1133"/>
                    <a:pt x="7808" y="1002"/>
                  </a:cubicBezTo>
                  <a:cubicBezTo>
                    <a:pt x="7838" y="873"/>
                    <a:pt x="7774" y="739"/>
                    <a:pt x="7654" y="681"/>
                  </a:cubicBezTo>
                  <a:cubicBezTo>
                    <a:pt x="7579" y="645"/>
                    <a:pt x="6201" y="1"/>
                    <a:pt x="344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1" name="Google Shape;1712;p44">
              <a:extLst>
                <a:ext uri="{FF2B5EF4-FFF2-40B4-BE49-F238E27FC236}">
                  <a16:creationId xmlns:a16="http://schemas.microsoft.com/office/drawing/2014/main" id="{3A6FDD9B-11C9-C63D-DAAE-43DD2D325101}"/>
                </a:ext>
              </a:extLst>
            </p:cNvPr>
            <p:cNvSpPr/>
            <p:nvPr/>
          </p:nvSpPr>
          <p:spPr>
            <a:xfrm>
              <a:off x="2580125" y="2759000"/>
              <a:ext cx="25125" cy="5200"/>
            </a:xfrm>
            <a:custGeom>
              <a:avLst/>
              <a:gdLst/>
              <a:ahLst/>
              <a:cxnLst/>
              <a:rect l="l" t="t" r="r" b="b"/>
              <a:pathLst>
                <a:path w="1005" h="208" extrusionOk="0">
                  <a:moveTo>
                    <a:pt x="1" y="1"/>
                  </a:moveTo>
                  <a:lnTo>
                    <a:pt x="1004" y="207"/>
                  </a:lnTo>
                  <a:cubicBezTo>
                    <a:pt x="676" y="109"/>
                    <a:pt x="341" y="4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" name="Google Shape;1713;p44">
              <a:extLst>
                <a:ext uri="{FF2B5EF4-FFF2-40B4-BE49-F238E27FC236}">
                  <a16:creationId xmlns:a16="http://schemas.microsoft.com/office/drawing/2014/main" id="{FFF2447B-BAB6-BE5A-ED8B-9E081AC7E73F}"/>
                </a:ext>
              </a:extLst>
            </p:cNvPr>
            <p:cNvSpPr/>
            <p:nvPr/>
          </p:nvSpPr>
          <p:spPr>
            <a:xfrm>
              <a:off x="2572575" y="2751875"/>
              <a:ext cx="40250" cy="19450"/>
            </a:xfrm>
            <a:custGeom>
              <a:avLst/>
              <a:gdLst/>
              <a:ahLst/>
              <a:cxnLst/>
              <a:rect l="l" t="t" r="r" b="b"/>
              <a:pathLst>
                <a:path w="1610" h="778" extrusionOk="0">
                  <a:moveTo>
                    <a:pt x="304" y="0"/>
                  </a:moveTo>
                  <a:cubicBezTo>
                    <a:pt x="160" y="0"/>
                    <a:pt x="37" y="107"/>
                    <a:pt x="19" y="252"/>
                  </a:cubicBezTo>
                  <a:cubicBezTo>
                    <a:pt x="1" y="409"/>
                    <a:pt x="113" y="551"/>
                    <a:pt x="269" y="569"/>
                  </a:cubicBezTo>
                  <a:cubicBezTo>
                    <a:pt x="592" y="608"/>
                    <a:pt x="912" y="673"/>
                    <a:pt x="1224" y="765"/>
                  </a:cubicBezTo>
                  <a:cubicBezTo>
                    <a:pt x="1251" y="773"/>
                    <a:pt x="1278" y="777"/>
                    <a:pt x="1306" y="777"/>
                  </a:cubicBezTo>
                  <a:cubicBezTo>
                    <a:pt x="1449" y="777"/>
                    <a:pt x="1568" y="674"/>
                    <a:pt x="1589" y="534"/>
                  </a:cubicBezTo>
                  <a:cubicBezTo>
                    <a:pt x="1610" y="392"/>
                    <a:pt x="1524" y="259"/>
                    <a:pt x="1388" y="218"/>
                  </a:cubicBezTo>
                  <a:cubicBezTo>
                    <a:pt x="1044" y="116"/>
                    <a:pt x="693" y="44"/>
                    <a:pt x="338" y="2"/>
                  </a:cubicBezTo>
                  <a:cubicBezTo>
                    <a:pt x="326" y="1"/>
                    <a:pt x="315" y="0"/>
                    <a:pt x="30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3" name="Google Shape;1714;p44">
              <a:extLst>
                <a:ext uri="{FF2B5EF4-FFF2-40B4-BE49-F238E27FC236}">
                  <a16:creationId xmlns:a16="http://schemas.microsoft.com/office/drawing/2014/main" id="{B3E9FBCD-AF7B-743B-59C5-F9842AC9B2B3}"/>
                </a:ext>
              </a:extLst>
            </p:cNvPr>
            <p:cNvSpPr/>
            <p:nvPr/>
          </p:nvSpPr>
          <p:spPr>
            <a:xfrm>
              <a:off x="2429350" y="2760425"/>
              <a:ext cx="96175" cy="31400"/>
            </a:xfrm>
            <a:custGeom>
              <a:avLst/>
              <a:gdLst/>
              <a:ahLst/>
              <a:cxnLst/>
              <a:rect l="l" t="t" r="r" b="b"/>
              <a:pathLst>
                <a:path w="3847" h="1256" extrusionOk="0">
                  <a:moveTo>
                    <a:pt x="3847" y="0"/>
                  </a:moveTo>
                  <a:lnTo>
                    <a:pt x="3847" y="0"/>
                  </a:lnTo>
                  <a:cubicBezTo>
                    <a:pt x="1736" y="320"/>
                    <a:pt x="0" y="1256"/>
                    <a:pt x="0" y="1256"/>
                  </a:cubicBezTo>
                  <a:lnTo>
                    <a:pt x="3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4" name="Google Shape;1715;p44">
              <a:extLst>
                <a:ext uri="{FF2B5EF4-FFF2-40B4-BE49-F238E27FC236}">
                  <a16:creationId xmlns:a16="http://schemas.microsoft.com/office/drawing/2014/main" id="{9FF64E34-4A8F-6B6E-F28C-B03850B1E0B5}"/>
                </a:ext>
              </a:extLst>
            </p:cNvPr>
            <p:cNvSpPr/>
            <p:nvPr/>
          </p:nvSpPr>
          <p:spPr>
            <a:xfrm>
              <a:off x="2421625" y="2753250"/>
              <a:ext cx="111675" cy="45725"/>
            </a:xfrm>
            <a:custGeom>
              <a:avLst/>
              <a:gdLst/>
              <a:ahLst/>
              <a:cxnLst/>
              <a:rect l="l" t="t" r="r" b="b"/>
              <a:pathLst>
                <a:path w="4467" h="1829" extrusionOk="0">
                  <a:moveTo>
                    <a:pt x="4159" y="1"/>
                  </a:moveTo>
                  <a:cubicBezTo>
                    <a:pt x="4144" y="1"/>
                    <a:pt x="4128" y="2"/>
                    <a:pt x="4112" y="5"/>
                  </a:cubicBezTo>
                  <a:cubicBezTo>
                    <a:pt x="1977" y="329"/>
                    <a:pt x="246" y="1253"/>
                    <a:pt x="175" y="1292"/>
                  </a:cubicBezTo>
                  <a:cubicBezTo>
                    <a:pt x="59" y="1354"/>
                    <a:pt x="1" y="1486"/>
                    <a:pt x="33" y="1614"/>
                  </a:cubicBezTo>
                  <a:cubicBezTo>
                    <a:pt x="65" y="1741"/>
                    <a:pt x="179" y="1829"/>
                    <a:pt x="311" y="1829"/>
                  </a:cubicBezTo>
                  <a:cubicBezTo>
                    <a:pt x="357" y="1829"/>
                    <a:pt x="404" y="1817"/>
                    <a:pt x="445" y="1795"/>
                  </a:cubicBezTo>
                  <a:cubicBezTo>
                    <a:pt x="463" y="1785"/>
                    <a:pt x="2160" y="879"/>
                    <a:pt x="4198" y="569"/>
                  </a:cubicBezTo>
                  <a:cubicBezTo>
                    <a:pt x="4356" y="548"/>
                    <a:pt x="4467" y="401"/>
                    <a:pt x="4443" y="244"/>
                  </a:cubicBezTo>
                  <a:cubicBezTo>
                    <a:pt x="4421" y="102"/>
                    <a:pt x="4299" y="1"/>
                    <a:pt x="415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5" name="Google Shape;1716;p44">
              <a:extLst>
                <a:ext uri="{FF2B5EF4-FFF2-40B4-BE49-F238E27FC236}">
                  <a16:creationId xmlns:a16="http://schemas.microsoft.com/office/drawing/2014/main" id="{648B79F7-0E9B-73BD-DDAF-0779EFAE48FC}"/>
                </a:ext>
              </a:extLst>
            </p:cNvPr>
            <p:cNvSpPr/>
            <p:nvPr/>
          </p:nvSpPr>
          <p:spPr>
            <a:xfrm>
              <a:off x="2367425" y="2859300"/>
              <a:ext cx="373300" cy="232675"/>
            </a:xfrm>
            <a:custGeom>
              <a:avLst/>
              <a:gdLst/>
              <a:ahLst/>
              <a:cxnLst/>
              <a:rect l="l" t="t" r="r" b="b"/>
              <a:pathLst>
                <a:path w="14932" h="9307" extrusionOk="0">
                  <a:moveTo>
                    <a:pt x="12999" y="0"/>
                  </a:moveTo>
                  <a:cubicBezTo>
                    <a:pt x="12986" y="0"/>
                    <a:pt x="12972" y="0"/>
                    <a:pt x="12959" y="0"/>
                  </a:cubicBezTo>
                  <a:cubicBezTo>
                    <a:pt x="10961" y="29"/>
                    <a:pt x="1254" y="166"/>
                    <a:pt x="1" y="2325"/>
                  </a:cubicBezTo>
                  <a:cubicBezTo>
                    <a:pt x="1" y="2325"/>
                    <a:pt x="1521" y="8870"/>
                    <a:pt x="2811" y="9280"/>
                  </a:cubicBezTo>
                  <a:cubicBezTo>
                    <a:pt x="2866" y="9298"/>
                    <a:pt x="2936" y="9306"/>
                    <a:pt x="3018" y="9306"/>
                  </a:cubicBezTo>
                  <a:cubicBezTo>
                    <a:pt x="4861" y="9306"/>
                    <a:pt x="13173" y="5070"/>
                    <a:pt x="13152" y="3567"/>
                  </a:cubicBezTo>
                  <a:cubicBezTo>
                    <a:pt x="13130" y="2007"/>
                    <a:pt x="14932" y="0"/>
                    <a:pt x="1299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" name="Google Shape;1717;p44">
              <a:extLst>
                <a:ext uri="{FF2B5EF4-FFF2-40B4-BE49-F238E27FC236}">
                  <a16:creationId xmlns:a16="http://schemas.microsoft.com/office/drawing/2014/main" id="{373ECD74-249A-2C39-2930-2CD7CCDC11A0}"/>
                </a:ext>
              </a:extLst>
            </p:cNvPr>
            <p:cNvSpPr/>
            <p:nvPr/>
          </p:nvSpPr>
          <p:spPr>
            <a:xfrm>
              <a:off x="2360075" y="2852175"/>
              <a:ext cx="366000" cy="246800"/>
            </a:xfrm>
            <a:custGeom>
              <a:avLst/>
              <a:gdLst/>
              <a:ahLst/>
              <a:cxnLst/>
              <a:rect l="l" t="t" r="r" b="b"/>
              <a:pathLst>
                <a:path w="14640" h="9872" extrusionOk="0">
                  <a:moveTo>
                    <a:pt x="13334" y="570"/>
                  </a:moveTo>
                  <a:cubicBezTo>
                    <a:pt x="13607" y="570"/>
                    <a:pt x="13791" y="629"/>
                    <a:pt x="13857" y="721"/>
                  </a:cubicBezTo>
                  <a:cubicBezTo>
                    <a:pt x="14000" y="923"/>
                    <a:pt x="13786" y="1511"/>
                    <a:pt x="13597" y="2028"/>
                  </a:cubicBezTo>
                  <a:cubicBezTo>
                    <a:pt x="13388" y="2600"/>
                    <a:pt x="13151" y="3248"/>
                    <a:pt x="13160" y="3855"/>
                  </a:cubicBezTo>
                  <a:cubicBezTo>
                    <a:pt x="13161" y="3923"/>
                    <a:pt x="13104" y="4306"/>
                    <a:pt x="11873" y="5219"/>
                  </a:cubicBezTo>
                  <a:cubicBezTo>
                    <a:pt x="9345" y="7094"/>
                    <a:pt x="4482" y="9311"/>
                    <a:pt x="3336" y="9311"/>
                  </a:cubicBezTo>
                  <a:cubicBezTo>
                    <a:pt x="3278" y="9311"/>
                    <a:pt x="3229" y="9305"/>
                    <a:pt x="3191" y="9293"/>
                  </a:cubicBezTo>
                  <a:cubicBezTo>
                    <a:pt x="2420" y="9048"/>
                    <a:pt x="1224" y="5311"/>
                    <a:pt x="600" y="2665"/>
                  </a:cubicBezTo>
                  <a:cubicBezTo>
                    <a:pt x="1090" y="2018"/>
                    <a:pt x="3317" y="711"/>
                    <a:pt x="13257" y="571"/>
                  </a:cubicBezTo>
                  <a:cubicBezTo>
                    <a:pt x="13283" y="570"/>
                    <a:pt x="13309" y="570"/>
                    <a:pt x="13334" y="570"/>
                  </a:cubicBezTo>
                  <a:close/>
                  <a:moveTo>
                    <a:pt x="13286" y="0"/>
                  </a:moveTo>
                  <a:cubicBezTo>
                    <a:pt x="13274" y="0"/>
                    <a:pt x="13261" y="0"/>
                    <a:pt x="13248" y="0"/>
                  </a:cubicBezTo>
                  <a:cubicBezTo>
                    <a:pt x="7836" y="77"/>
                    <a:pt x="1152" y="566"/>
                    <a:pt x="48" y="2466"/>
                  </a:cubicBezTo>
                  <a:cubicBezTo>
                    <a:pt x="11" y="2529"/>
                    <a:pt x="0" y="2604"/>
                    <a:pt x="17" y="2675"/>
                  </a:cubicBezTo>
                  <a:cubicBezTo>
                    <a:pt x="276" y="3794"/>
                    <a:pt x="1643" y="9400"/>
                    <a:pt x="3018" y="9838"/>
                  </a:cubicBezTo>
                  <a:cubicBezTo>
                    <a:pt x="3091" y="9861"/>
                    <a:pt x="3180" y="9872"/>
                    <a:pt x="3287" y="9872"/>
                  </a:cubicBezTo>
                  <a:cubicBezTo>
                    <a:pt x="4845" y="9872"/>
                    <a:pt x="9801" y="7469"/>
                    <a:pt x="12214" y="5676"/>
                  </a:cubicBezTo>
                  <a:cubicBezTo>
                    <a:pt x="13583" y="4661"/>
                    <a:pt x="13735" y="4147"/>
                    <a:pt x="13732" y="3848"/>
                  </a:cubicBezTo>
                  <a:cubicBezTo>
                    <a:pt x="13724" y="3345"/>
                    <a:pt x="13942" y="2750"/>
                    <a:pt x="14134" y="2225"/>
                  </a:cubicBezTo>
                  <a:cubicBezTo>
                    <a:pt x="14405" y="1480"/>
                    <a:pt x="14640" y="838"/>
                    <a:pt x="14322" y="391"/>
                  </a:cubicBezTo>
                  <a:cubicBezTo>
                    <a:pt x="14136" y="127"/>
                    <a:pt x="13789" y="0"/>
                    <a:pt x="13286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" name="Google Shape;1718;p44">
              <a:extLst>
                <a:ext uri="{FF2B5EF4-FFF2-40B4-BE49-F238E27FC236}">
                  <a16:creationId xmlns:a16="http://schemas.microsoft.com/office/drawing/2014/main" id="{347BB027-09CD-4028-BDD0-5D42EB54295F}"/>
                </a:ext>
              </a:extLst>
            </p:cNvPr>
            <p:cNvSpPr/>
            <p:nvPr/>
          </p:nvSpPr>
          <p:spPr>
            <a:xfrm>
              <a:off x="2408650" y="2771150"/>
              <a:ext cx="1132250" cy="386575"/>
            </a:xfrm>
            <a:custGeom>
              <a:avLst/>
              <a:gdLst/>
              <a:ahLst/>
              <a:cxnLst/>
              <a:rect l="l" t="t" r="r" b="b"/>
              <a:pathLst>
                <a:path w="45290" h="15463" extrusionOk="0">
                  <a:moveTo>
                    <a:pt x="37787" y="0"/>
                  </a:moveTo>
                  <a:cubicBezTo>
                    <a:pt x="37770" y="0"/>
                    <a:pt x="37753" y="0"/>
                    <a:pt x="37736" y="1"/>
                  </a:cubicBezTo>
                  <a:cubicBezTo>
                    <a:pt x="36166" y="22"/>
                    <a:pt x="29160" y="3988"/>
                    <a:pt x="29160" y="3988"/>
                  </a:cubicBezTo>
                  <a:cubicBezTo>
                    <a:pt x="29160" y="3988"/>
                    <a:pt x="10485" y="5822"/>
                    <a:pt x="7076" y="7013"/>
                  </a:cubicBezTo>
                  <a:cubicBezTo>
                    <a:pt x="3666" y="8203"/>
                    <a:pt x="0" y="11395"/>
                    <a:pt x="445" y="12531"/>
                  </a:cubicBezTo>
                  <a:cubicBezTo>
                    <a:pt x="886" y="13661"/>
                    <a:pt x="3737" y="15462"/>
                    <a:pt x="5172" y="15462"/>
                  </a:cubicBezTo>
                  <a:cubicBezTo>
                    <a:pt x="5180" y="15462"/>
                    <a:pt x="5188" y="15462"/>
                    <a:pt x="5197" y="15462"/>
                  </a:cubicBezTo>
                  <a:cubicBezTo>
                    <a:pt x="6624" y="15442"/>
                    <a:pt x="8753" y="14555"/>
                    <a:pt x="9181" y="14550"/>
                  </a:cubicBezTo>
                  <a:cubicBezTo>
                    <a:pt x="9609" y="14543"/>
                    <a:pt x="28063" y="7145"/>
                    <a:pt x="28490" y="6996"/>
                  </a:cubicBezTo>
                  <a:cubicBezTo>
                    <a:pt x="28916" y="6848"/>
                    <a:pt x="31766" y="6521"/>
                    <a:pt x="33043" y="5933"/>
                  </a:cubicBezTo>
                  <a:cubicBezTo>
                    <a:pt x="34319" y="5344"/>
                    <a:pt x="36224" y="3457"/>
                    <a:pt x="36224" y="3457"/>
                  </a:cubicBezTo>
                  <a:cubicBezTo>
                    <a:pt x="36224" y="3457"/>
                    <a:pt x="43313" y="3434"/>
                    <a:pt x="44023" y="3138"/>
                  </a:cubicBezTo>
                  <a:cubicBezTo>
                    <a:pt x="44731" y="2842"/>
                    <a:pt x="45289" y="2027"/>
                    <a:pt x="42854" y="1490"/>
                  </a:cubicBezTo>
                  <a:cubicBezTo>
                    <a:pt x="40447" y="959"/>
                    <a:pt x="39330" y="0"/>
                    <a:pt x="37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" name="Google Shape;1719;p44">
              <a:extLst>
                <a:ext uri="{FF2B5EF4-FFF2-40B4-BE49-F238E27FC236}">
                  <a16:creationId xmlns:a16="http://schemas.microsoft.com/office/drawing/2014/main" id="{8EC3D940-A644-0E42-4DB6-9F5FA4B15432}"/>
                </a:ext>
              </a:extLst>
            </p:cNvPr>
            <p:cNvSpPr/>
            <p:nvPr/>
          </p:nvSpPr>
          <p:spPr>
            <a:xfrm>
              <a:off x="2410600" y="2764000"/>
              <a:ext cx="1121700" cy="400825"/>
            </a:xfrm>
            <a:custGeom>
              <a:avLst/>
              <a:gdLst/>
              <a:ahLst/>
              <a:cxnLst/>
              <a:rect l="l" t="t" r="r" b="b"/>
              <a:pathLst>
                <a:path w="44868" h="16033" extrusionOk="0">
                  <a:moveTo>
                    <a:pt x="37711" y="573"/>
                  </a:moveTo>
                  <a:cubicBezTo>
                    <a:pt x="38496" y="573"/>
                    <a:pt x="39173" y="842"/>
                    <a:pt x="40024" y="1181"/>
                  </a:cubicBezTo>
                  <a:cubicBezTo>
                    <a:pt x="40762" y="1475"/>
                    <a:pt x="41598" y="1808"/>
                    <a:pt x="42715" y="2054"/>
                  </a:cubicBezTo>
                  <a:cubicBezTo>
                    <a:pt x="44213" y="2384"/>
                    <a:pt x="44263" y="2759"/>
                    <a:pt x="44265" y="2774"/>
                  </a:cubicBezTo>
                  <a:cubicBezTo>
                    <a:pt x="44274" y="2872"/>
                    <a:pt x="44115" y="3043"/>
                    <a:pt x="43835" y="3160"/>
                  </a:cubicBezTo>
                  <a:cubicBezTo>
                    <a:pt x="43355" y="3359"/>
                    <a:pt x="38863" y="3447"/>
                    <a:pt x="36144" y="3456"/>
                  </a:cubicBezTo>
                  <a:cubicBezTo>
                    <a:pt x="36069" y="3456"/>
                    <a:pt x="35998" y="3486"/>
                    <a:pt x="35944" y="3538"/>
                  </a:cubicBezTo>
                  <a:cubicBezTo>
                    <a:pt x="35926" y="3557"/>
                    <a:pt x="34060" y="5397"/>
                    <a:pt x="32845" y="5958"/>
                  </a:cubicBezTo>
                  <a:cubicBezTo>
                    <a:pt x="32000" y="6349"/>
                    <a:pt x="30402" y="6625"/>
                    <a:pt x="29345" y="6807"/>
                  </a:cubicBezTo>
                  <a:cubicBezTo>
                    <a:pt x="28771" y="6906"/>
                    <a:pt x="28465" y="6961"/>
                    <a:pt x="28317" y="7012"/>
                  </a:cubicBezTo>
                  <a:cubicBezTo>
                    <a:pt x="28207" y="7052"/>
                    <a:pt x="27072" y="7502"/>
                    <a:pt x="24910" y="8362"/>
                  </a:cubicBezTo>
                  <a:cubicBezTo>
                    <a:pt x="19951" y="10334"/>
                    <a:pt x="9632" y="14438"/>
                    <a:pt x="9099" y="14549"/>
                  </a:cubicBezTo>
                  <a:cubicBezTo>
                    <a:pt x="8916" y="14551"/>
                    <a:pt x="8607" y="14645"/>
                    <a:pt x="8032" y="14822"/>
                  </a:cubicBezTo>
                  <a:cubicBezTo>
                    <a:pt x="7173" y="15086"/>
                    <a:pt x="5996" y="15449"/>
                    <a:pt x="5115" y="15462"/>
                  </a:cubicBezTo>
                  <a:lnTo>
                    <a:pt x="5094" y="15462"/>
                  </a:lnTo>
                  <a:cubicBezTo>
                    <a:pt x="3723" y="15462"/>
                    <a:pt x="1007" y="13671"/>
                    <a:pt x="632" y="12712"/>
                  </a:cubicBezTo>
                  <a:cubicBezTo>
                    <a:pt x="592" y="12611"/>
                    <a:pt x="622" y="12440"/>
                    <a:pt x="718" y="12232"/>
                  </a:cubicBezTo>
                  <a:cubicBezTo>
                    <a:pt x="1323" y="10916"/>
                    <a:pt x="4302" y="8541"/>
                    <a:pt x="7092" y="7567"/>
                  </a:cubicBezTo>
                  <a:cubicBezTo>
                    <a:pt x="10430" y="6402"/>
                    <a:pt x="28925" y="4577"/>
                    <a:pt x="29111" y="4558"/>
                  </a:cubicBezTo>
                  <a:cubicBezTo>
                    <a:pt x="29151" y="4554"/>
                    <a:pt x="29189" y="4542"/>
                    <a:pt x="29224" y="4522"/>
                  </a:cubicBezTo>
                  <a:cubicBezTo>
                    <a:pt x="31154" y="3430"/>
                    <a:pt x="36434" y="590"/>
                    <a:pt x="37662" y="573"/>
                  </a:cubicBezTo>
                  <a:close/>
                  <a:moveTo>
                    <a:pt x="37748" y="1"/>
                  </a:moveTo>
                  <a:cubicBezTo>
                    <a:pt x="37717" y="1"/>
                    <a:pt x="37685" y="1"/>
                    <a:pt x="37653" y="2"/>
                  </a:cubicBezTo>
                  <a:cubicBezTo>
                    <a:pt x="36090" y="24"/>
                    <a:pt x="29930" y="3468"/>
                    <a:pt x="28994" y="3996"/>
                  </a:cubicBezTo>
                  <a:cubicBezTo>
                    <a:pt x="27629" y="4131"/>
                    <a:pt x="10243" y="5863"/>
                    <a:pt x="6904" y="7029"/>
                  </a:cubicBezTo>
                  <a:cubicBezTo>
                    <a:pt x="3938" y="8064"/>
                    <a:pt x="863" y="10548"/>
                    <a:pt x="199" y="11995"/>
                  </a:cubicBezTo>
                  <a:cubicBezTo>
                    <a:pt x="34" y="12354"/>
                    <a:pt x="0" y="12666"/>
                    <a:pt x="100" y="12921"/>
                  </a:cubicBezTo>
                  <a:cubicBezTo>
                    <a:pt x="595" y="14186"/>
                    <a:pt x="3568" y="16033"/>
                    <a:pt x="5097" y="16033"/>
                  </a:cubicBezTo>
                  <a:lnTo>
                    <a:pt x="5123" y="16033"/>
                  </a:lnTo>
                  <a:cubicBezTo>
                    <a:pt x="6086" y="16020"/>
                    <a:pt x="7308" y="15643"/>
                    <a:pt x="8201" y="15368"/>
                  </a:cubicBezTo>
                  <a:cubicBezTo>
                    <a:pt x="8573" y="15252"/>
                    <a:pt x="8996" y="15122"/>
                    <a:pt x="9107" y="15121"/>
                  </a:cubicBezTo>
                  <a:cubicBezTo>
                    <a:pt x="9387" y="15116"/>
                    <a:pt x="13278" y="13603"/>
                    <a:pt x="25121" y="8893"/>
                  </a:cubicBezTo>
                  <a:cubicBezTo>
                    <a:pt x="26953" y="8164"/>
                    <a:pt x="28400" y="7588"/>
                    <a:pt x="28506" y="7551"/>
                  </a:cubicBezTo>
                  <a:cubicBezTo>
                    <a:pt x="28616" y="7513"/>
                    <a:pt x="29017" y="7443"/>
                    <a:pt x="29442" y="7371"/>
                  </a:cubicBezTo>
                  <a:cubicBezTo>
                    <a:pt x="30529" y="7182"/>
                    <a:pt x="32171" y="6899"/>
                    <a:pt x="33084" y="6478"/>
                  </a:cubicBezTo>
                  <a:cubicBezTo>
                    <a:pt x="34251" y="5939"/>
                    <a:pt x="35873" y="4405"/>
                    <a:pt x="36262" y="4026"/>
                  </a:cubicBezTo>
                  <a:cubicBezTo>
                    <a:pt x="37683" y="4021"/>
                    <a:pt x="43350" y="3981"/>
                    <a:pt x="44053" y="3687"/>
                  </a:cubicBezTo>
                  <a:cubicBezTo>
                    <a:pt x="44569" y="3473"/>
                    <a:pt x="44868" y="3103"/>
                    <a:pt x="44834" y="2724"/>
                  </a:cubicBezTo>
                  <a:cubicBezTo>
                    <a:pt x="44786" y="2184"/>
                    <a:pt x="44133" y="1782"/>
                    <a:pt x="42838" y="1497"/>
                  </a:cubicBezTo>
                  <a:cubicBezTo>
                    <a:pt x="41765" y="1261"/>
                    <a:pt x="40953" y="937"/>
                    <a:pt x="40235" y="651"/>
                  </a:cubicBezTo>
                  <a:cubicBezTo>
                    <a:pt x="39375" y="308"/>
                    <a:pt x="38633" y="1"/>
                    <a:pt x="3774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" name="Google Shape;1720;p44">
              <a:extLst>
                <a:ext uri="{FF2B5EF4-FFF2-40B4-BE49-F238E27FC236}">
                  <a16:creationId xmlns:a16="http://schemas.microsoft.com/office/drawing/2014/main" id="{293B70B2-E561-A2B7-06E0-4F12384428B3}"/>
                </a:ext>
              </a:extLst>
            </p:cNvPr>
            <p:cNvSpPr/>
            <p:nvPr/>
          </p:nvSpPr>
          <p:spPr>
            <a:xfrm>
              <a:off x="3284900" y="2815925"/>
              <a:ext cx="205900" cy="43800"/>
            </a:xfrm>
            <a:custGeom>
              <a:avLst/>
              <a:gdLst/>
              <a:ahLst/>
              <a:cxnLst/>
              <a:rect l="l" t="t" r="r" b="b"/>
              <a:pathLst>
                <a:path w="8236" h="1752" extrusionOk="0">
                  <a:moveTo>
                    <a:pt x="1954" y="1"/>
                  </a:moveTo>
                  <a:cubicBezTo>
                    <a:pt x="764" y="1"/>
                    <a:pt x="192" y="384"/>
                    <a:pt x="166" y="401"/>
                  </a:cubicBezTo>
                  <a:cubicBezTo>
                    <a:pt x="35" y="489"/>
                    <a:pt x="1" y="668"/>
                    <a:pt x="90" y="798"/>
                  </a:cubicBezTo>
                  <a:cubicBezTo>
                    <a:pt x="144" y="879"/>
                    <a:pt x="234" y="923"/>
                    <a:pt x="325" y="923"/>
                  </a:cubicBezTo>
                  <a:cubicBezTo>
                    <a:pt x="381" y="923"/>
                    <a:pt x="437" y="907"/>
                    <a:pt x="486" y="873"/>
                  </a:cubicBezTo>
                  <a:cubicBezTo>
                    <a:pt x="491" y="870"/>
                    <a:pt x="958" y="571"/>
                    <a:pt x="1950" y="571"/>
                  </a:cubicBezTo>
                  <a:cubicBezTo>
                    <a:pt x="2054" y="571"/>
                    <a:pt x="2165" y="574"/>
                    <a:pt x="2281" y="582"/>
                  </a:cubicBezTo>
                  <a:cubicBezTo>
                    <a:pt x="3594" y="664"/>
                    <a:pt x="7821" y="1732"/>
                    <a:pt x="7864" y="1743"/>
                  </a:cubicBezTo>
                  <a:cubicBezTo>
                    <a:pt x="7887" y="1748"/>
                    <a:pt x="7911" y="1751"/>
                    <a:pt x="7934" y="1752"/>
                  </a:cubicBezTo>
                  <a:cubicBezTo>
                    <a:pt x="8078" y="1752"/>
                    <a:pt x="8200" y="1644"/>
                    <a:pt x="8218" y="1500"/>
                  </a:cubicBezTo>
                  <a:cubicBezTo>
                    <a:pt x="8236" y="1358"/>
                    <a:pt x="8144" y="1223"/>
                    <a:pt x="8004" y="1188"/>
                  </a:cubicBezTo>
                  <a:cubicBezTo>
                    <a:pt x="7828" y="1144"/>
                    <a:pt x="3682" y="97"/>
                    <a:pt x="2317" y="12"/>
                  </a:cubicBezTo>
                  <a:cubicBezTo>
                    <a:pt x="2190" y="4"/>
                    <a:pt x="2069" y="1"/>
                    <a:pt x="195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" name="Google Shape;1721;p44">
              <a:extLst>
                <a:ext uri="{FF2B5EF4-FFF2-40B4-BE49-F238E27FC236}">
                  <a16:creationId xmlns:a16="http://schemas.microsoft.com/office/drawing/2014/main" id="{CAE1D97F-2814-3AA0-2945-152DAFCBD22C}"/>
                </a:ext>
              </a:extLst>
            </p:cNvPr>
            <p:cNvSpPr/>
            <p:nvPr/>
          </p:nvSpPr>
          <p:spPr>
            <a:xfrm>
              <a:off x="3323450" y="2784450"/>
              <a:ext cx="204350" cy="59150"/>
            </a:xfrm>
            <a:custGeom>
              <a:avLst/>
              <a:gdLst/>
              <a:ahLst/>
              <a:cxnLst/>
              <a:rect l="l" t="t" r="r" b="b"/>
              <a:pathLst>
                <a:path w="8174" h="2366" extrusionOk="0">
                  <a:moveTo>
                    <a:pt x="1442" y="0"/>
                  </a:moveTo>
                  <a:cubicBezTo>
                    <a:pt x="784" y="0"/>
                    <a:pt x="238" y="248"/>
                    <a:pt x="207" y="262"/>
                  </a:cubicBezTo>
                  <a:cubicBezTo>
                    <a:pt x="63" y="328"/>
                    <a:pt x="0" y="497"/>
                    <a:pt x="66" y="641"/>
                  </a:cubicBezTo>
                  <a:cubicBezTo>
                    <a:pt x="115" y="745"/>
                    <a:pt x="218" y="807"/>
                    <a:pt x="326" y="807"/>
                  </a:cubicBezTo>
                  <a:cubicBezTo>
                    <a:pt x="366" y="807"/>
                    <a:pt x="406" y="798"/>
                    <a:pt x="445" y="781"/>
                  </a:cubicBezTo>
                  <a:cubicBezTo>
                    <a:pt x="451" y="778"/>
                    <a:pt x="912" y="571"/>
                    <a:pt x="1442" y="571"/>
                  </a:cubicBezTo>
                  <a:cubicBezTo>
                    <a:pt x="1624" y="571"/>
                    <a:pt x="1814" y="596"/>
                    <a:pt x="1996" y="661"/>
                  </a:cubicBezTo>
                  <a:cubicBezTo>
                    <a:pt x="2306" y="772"/>
                    <a:pt x="3103" y="977"/>
                    <a:pt x="4026" y="1214"/>
                  </a:cubicBezTo>
                  <a:cubicBezTo>
                    <a:pt x="5254" y="1529"/>
                    <a:pt x="7295" y="2053"/>
                    <a:pt x="7611" y="2253"/>
                  </a:cubicBezTo>
                  <a:cubicBezTo>
                    <a:pt x="7665" y="2323"/>
                    <a:pt x="7749" y="2366"/>
                    <a:pt x="7839" y="2366"/>
                  </a:cubicBezTo>
                  <a:lnTo>
                    <a:pt x="7839" y="2366"/>
                  </a:lnTo>
                  <a:cubicBezTo>
                    <a:pt x="8035" y="2366"/>
                    <a:pt x="8173" y="2171"/>
                    <a:pt x="8108" y="1987"/>
                  </a:cubicBezTo>
                  <a:cubicBezTo>
                    <a:pt x="8013" y="1711"/>
                    <a:pt x="7613" y="1545"/>
                    <a:pt x="4167" y="660"/>
                  </a:cubicBezTo>
                  <a:cubicBezTo>
                    <a:pt x="3296" y="437"/>
                    <a:pt x="2474" y="225"/>
                    <a:pt x="2190" y="123"/>
                  </a:cubicBezTo>
                  <a:cubicBezTo>
                    <a:pt x="1939" y="34"/>
                    <a:pt x="1683" y="0"/>
                    <a:pt x="1442" y="0"/>
                  </a:cubicBezTo>
                  <a:close/>
                  <a:moveTo>
                    <a:pt x="7839" y="2366"/>
                  </a:moveTo>
                  <a:cubicBezTo>
                    <a:pt x="7839" y="2366"/>
                    <a:pt x="7839" y="2366"/>
                    <a:pt x="7838" y="2366"/>
                  </a:cubicBezTo>
                  <a:lnTo>
                    <a:pt x="7839" y="2366"/>
                  </a:lnTo>
                  <a:cubicBezTo>
                    <a:pt x="7839" y="2366"/>
                    <a:pt x="7839" y="2366"/>
                    <a:pt x="7839" y="2366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" name="Google Shape;1722;p44">
              <a:extLst>
                <a:ext uri="{FF2B5EF4-FFF2-40B4-BE49-F238E27FC236}">
                  <a16:creationId xmlns:a16="http://schemas.microsoft.com/office/drawing/2014/main" id="{2CB0E9EC-00DB-6FBA-2118-48AF803E324F}"/>
                </a:ext>
              </a:extLst>
            </p:cNvPr>
            <p:cNvSpPr/>
            <p:nvPr/>
          </p:nvSpPr>
          <p:spPr>
            <a:xfrm>
              <a:off x="3154200" y="2883375"/>
              <a:ext cx="988925" cy="49675"/>
            </a:xfrm>
            <a:custGeom>
              <a:avLst/>
              <a:gdLst/>
              <a:ahLst/>
              <a:cxnLst/>
              <a:rect l="l" t="t" r="r" b="b"/>
              <a:pathLst>
                <a:path w="39557" h="1987" extrusionOk="0">
                  <a:moveTo>
                    <a:pt x="39536" y="1"/>
                  </a:moveTo>
                  <a:lnTo>
                    <a:pt x="0" y="560"/>
                  </a:lnTo>
                  <a:lnTo>
                    <a:pt x="20" y="1987"/>
                  </a:lnTo>
                  <a:lnTo>
                    <a:pt x="39556" y="1428"/>
                  </a:lnTo>
                  <a:lnTo>
                    <a:pt x="395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" name="Google Shape;1723;p44">
              <a:extLst>
                <a:ext uri="{FF2B5EF4-FFF2-40B4-BE49-F238E27FC236}">
                  <a16:creationId xmlns:a16="http://schemas.microsoft.com/office/drawing/2014/main" id="{5081B05E-E94F-D2F7-3254-5FB74D92A627}"/>
                </a:ext>
              </a:extLst>
            </p:cNvPr>
            <p:cNvSpPr/>
            <p:nvPr/>
          </p:nvSpPr>
          <p:spPr>
            <a:xfrm>
              <a:off x="3146925" y="2876325"/>
              <a:ext cx="1003300" cy="63900"/>
            </a:xfrm>
            <a:custGeom>
              <a:avLst/>
              <a:gdLst/>
              <a:ahLst/>
              <a:cxnLst/>
              <a:rect l="l" t="t" r="r" b="b"/>
              <a:pathLst>
                <a:path w="40132" h="2556" extrusionOk="0">
                  <a:moveTo>
                    <a:pt x="39542" y="574"/>
                  </a:moveTo>
                  <a:lnTo>
                    <a:pt x="39555" y="1431"/>
                  </a:lnTo>
                  <a:lnTo>
                    <a:pt x="589" y="1981"/>
                  </a:lnTo>
                  <a:lnTo>
                    <a:pt x="576" y="1124"/>
                  </a:lnTo>
                  <a:lnTo>
                    <a:pt x="39542" y="574"/>
                  </a:lnTo>
                  <a:close/>
                  <a:moveTo>
                    <a:pt x="39820" y="1"/>
                  </a:moveTo>
                  <a:lnTo>
                    <a:pt x="284" y="559"/>
                  </a:lnTo>
                  <a:cubicBezTo>
                    <a:pt x="126" y="560"/>
                    <a:pt x="0" y="690"/>
                    <a:pt x="2" y="848"/>
                  </a:cubicBezTo>
                  <a:lnTo>
                    <a:pt x="22" y="2274"/>
                  </a:lnTo>
                  <a:cubicBezTo>
                    <a:pt x="24" y="2431"/>
                    <a:pt x="151" y="2556"/>
                    <a:pt x="308" y="2556"/>
                  </a:cubicBezTo>
                  <a:lnTo>
                    <a:pt x="311" y="2556"/>
                  </a:lnTo>
                  <a:lnTo>
                    <a:pt x="39847" y="1999"/>
                  </a:lnTo>
                  <a:cubicBezTo>
                    <a:pt x="40006" y="1997"/>
                    <a:pt x="40132" y="1868"/>
                    <a:pt x="40129" y="1710"/>
                  </a:cubicBezTo>
                  <a:lnTo>
                    <a:pt x="40109" y="283"/>
                  </a:lnTo>
                  <a:cubicBezTo>
                    <a:pt x="40108" y="206"/>
                    <a:pt x="40076" y="135"/>
                    <a:pt x="40023" y="81"/>
                  </a:cubicBezTo>
                  <a:cubicBezTo>
                    <a:pt x="39969" y="29"/>
                    <a:pt x="39885" y="12"/>
                    <a:pt x="39820" y="1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" name="Google Shape;1724;p44">
              <a:extLst>
                <a:ext uri="{FF2B5EF4-FFF2-40B4-BE49-F238E27FC236}">
                  <a16:creationId xmlns:a16="http://schemas.microsoft.com/office/drawing/2014/main" id="{F62D60A1-83E3-3291-6F52-DAB0B0ACCA09}"/>
                </a:ext>
              </a:extLst>
            </p:cNvPr>
            <p:cNvSpPr/>
            <p:nvPr/>
          </p:nvSpPr>
          <p:spPr>
            <a:xfrm>
              <a:off x="3600450" y="2396300"/>
              <a:ext cx="667250" cy="516225"/>
            </a:xfrm>
            <a:custGeom>
              <a:avLst/>
              <a:gdLst/>
              <a:ahLst/>
              <a:cxnLst/>
              <a:rect l="l" t="t" r="r" b="b"/>
              <a:pathLst>
                <a:path w="26690" h="20649" extrusionOk="0">
                  <a:moveTo>
                    <a:pt x="26689" y="1"/>
                  </a:moveTo>
                  <a:lnTo>
                    <a:pt x="5138" y="305"/>
                  </a:lnTo>
                  <a:lnTo>
                    <a:pt x="0" y="20649"/>
                  </a:lnTo>
                  <a:lnTo>
                    <a:pt x="21552" y="20345"/>
                  </a:lnTo>
                  <a:lnTo>
                    <a:pt x="266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" name="Google Shape;1725;p44">
              <a:extLst>
                <a:ext uri="{FF2B5EF4-FFF2-40B4-BE49-F238E27FC236}">
                  <a16:creationId xmlns:a16="http://schemas.microsoft.com/office/drawing/2014/main" id="{F6545979-0A88-925D-605B-D067444E4B05}"/>
                </a:ext>
              </a:extLst>
            </p:cNvPr>
            <p:cNvSpPr/>
            <p:nvPr/>
          </p:nvSpPr>
          <p:spPr>
            <a:xfrm>
              <a:off x="3592375" y="2389150"/>
              <a:ext cx="683400" cy="530525"/>
            </a:xfrm>
            <a:custGeom>
              <a:avLst/>
              <a:gdLst/>
              <a:ahLst/>
              <a:cxnLst/>
              <a:rect l="l" t="t" r="r" b="b"/>
              <a:pathLst>
                <a:path w="27336" h="21221" extrusionOk="0">
                  <a:moveTo>
                    <a:pt x="26644" y="577"/>
                  </a:moveTo>
                  <a:lnTo>
                    <a:pt x="21652" y="20349"/>
                  </a:lnTo>
                  <a:lnTo>
                    <a:pt x="691" y="20644"/>
                  </a:lnTo>
                  <a:lnTo>
                    <a:pt x="5684" y="873"/>
                  </a:lnTo>
                  <a:lnTo>
                    <a:pt x="26644" y="577"/>
                  </a:lnTo>
                  <a:close/>
                  <a:moveTo>
                    <a:pt x="27012" y="1"/>
                  </a:moveTo>
                  <a:cubicBezTo>
                    <a:pt x="27010" y="1"/>
                    <a:pt x="27009" y="1"/>
                    <a:pt x="27008" y="1"/>
                  </a:cubicBezTo>
                  <a:lnTo>
                    <a:pt x="5457" y="305"/>
                  </a:lnTo>
                  <a:cubicBezTo>
                    <a:pt x="5327" y="306"/>
                    <a:pt x="5215" y="396"/>
                    <a:pt x="5184" y="521"/>
                  </a:cubicBezTo>
                  <a:lnTo>
                    <a:pt x="46" y="20865"/>
                  </a:lnTo>
                  <a:cubicBezTo>
                    <a:pt x="0" y="21045"/>
                    <a:pt x="136" y="21221"/>
                    <a:pt x="322" y="21221"/>
                  </a:cubicBezTo>
                  <a:lnTo>
                    <a:pt x="326" y="21221"/>
                  </a:lnTo>
                  <a:lnTo>
                    <a:pt x="21879" y="20916"/>
                  </a:lnTo>
                  <a:cubicBezTo>
                    <a:pt x="22008" y="20914"/>
                    <a:pt x="22120" y="20826"/>
                    <a:pt x="22152" y="20701"/>
                  </a:cubicBezTo>
                  <a:lnTo>
                    <a:pt x="27289" y="356"/>
                  </a:lnTo>
                  <a:cubicBezTo>
                    <a:pt x="27335" y="176"/>
                    <a:pt x="27198" y="1"/>
                    <a:pt x="2701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5" name="Google Shape;1726;p44">
              <a:extLst>
                <a:ext uri="{FF2B5EF4-FFF2-40B4-BE49-F238E27FC236}">
                  <a16:creationId xmlns:a16="http://schemas.microsoft.com/office/drawing/2014/main" id="{F493E915-401A-C98C-0824-FFC00042B122}"/>
                </a:ext>
              </a:extLst>
            </p:cNvPr>
            <p:cNvSpPr/>
            <p:nvPr/>
          </p:nvSpPr>
          <p:spPr>
            <a:xfrm>
              <a:off x="2958000" y="3207125"/>
              <a:ext cx="123775" cy="83850"/>
            </a:xfrm>
            <a:custGeom>
              <a:avLst/>
              <a:gdLst/>
              <a:ahLst/>
              <a:cxnLst/>
              <a:rect l="l" t="t" r="r" b="b"/>
              <a:pathLst>
                <a:path w="4951" h="3354" extrusionOk="0">
                  <a:moveTo>
                    <a:pt x="4950" y="1"/>
                  </a:moveTo>
                  <a:lnTo>
                    <a:pt x="99" y="211"/>
                  </a:lnTo>
                  <a:lnTo>
                    <a:pt x="0" y="3353"/>
                  </a:lnTo>
                  <a:lnTo>
                    <a:pt x="4853" y="3286"/>
                  </a:lnTo>
                  <a:lnTo>
                    <a:pt x="4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6" name="Google Shape;1727;p44">
              <a:extLst>
                <a:ext uri="{FF2B5EF4-FFF2-40B4-BE49-F238E27FC236}">
                  <a16:creationId xmlns:a16="http://schemas.microsoft.com/office/drawing/2014/main" id="{ACEAF00A-D16A-6A49-4CBF-1483E91FC809}"/>
                </a:ext>
              </a:extLst>
            </p:cNvPr>
            <p:cNvSpPr/>
            <p:nvPr/>
          </p:nvSpPr>
          <p:spPr>
            <a:xfrm>
              <a:off x="2950750" y="3199975"/>
              <a:ext cx="138225" cy="98150"/>
            </a:xfrm>
            <a:custGeom>
              <a:avLst/>
              <a:gdLst/>
              <a:ahLst/>
              <a:cxnLst/>
              <a:rect l="l" t="t" r="r" b="b"/>
              <a:pathLst>
                <a:path w="5529" h="3926" extrusionOk="0">
                  <a:moveTo>
                    <a:pt x="4944" y="586"/>
                  </a:moveTo>
                  <a:lnTo>
                    <a:pt x="4865" y="3290"/>
                  </a:lnTo>
                  <a:lnTo>
                    <a:pt x="585" y="3350"/>
                  </a:lnTo>
                  <a:lnTo>
                    <a:pt x="667" y="773"/>
                  </a:lnTo>
                  <a:lnTo>
                    <a:pt x="4944" y="586"/>
                  </a:lnTo>
                  <a:close/>
                  <a:moveTo>
                    <a:pt x="5228" y="1"/>
                  </a:moveTo>
                  <a:lnTo>
                    <a:pt x="376" y="213"/>
                  </a:lnTo>
                  <a:cubicBezTo>
                    <a:pt x="227" y="219"/>
                    <a:pt x="108" y="340"/>
                    <a:pt x="103" y="489"/>
                  </a:cubicBezTo>
                  <a:lnTo>
                    <a:pt x="6" y="3631"/>
                  </a:lnTo>
                  <a:cubicBezTo>
                    <a:pt x="0" y="3793"/>
                    <a:pt x="129" y="3925"/>
                    <a:pt x="290" y="3925"/>
                  </a:cubicBezTo>
                  <a:lnTo>
                    <a:pt x="295" y="3924"/>
                  </a:lnTo>
                  <a:lnTo>
                    <a:pt x="5148" y="3857"/>
                  </a:lnTo>
                  <a:cubicBezTo>
                    <a:pt x="5301" y="3855"/>
                    <a:pt x="5425" y="3732"/>
                    <a:pt x="5429" y="3580"/>
                  </a:cubicBezTo>
                  <a:lnTo>
                    <a:pt x="5526" y="294"/>
                  </a:lnTo>
                  <a:cubicBezTo>
                    <a:pt x="5528" y="215"/>
                    <a:pt x="5498" y="139"/>
                    <a:pt x="5441" y="82"/>
                  </a:cubicBezTo>
                  <a:cubicBezTo>
                    <a:pt x="5385" y="28"/>
                    <a:pt x="5310" y="3"/>
                    <a:pt x="522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7" name="Google Shape;1728;p44">
              <a:extLst>
                <a:ext uri="{FF2B5EF4-FFF2-40B4-BE49-F238E27FC236}">
                  <a16:creationId xmlns:a16="http://schemas.microsoft.com/office/drawing/2014/main" id="{A0BAD3A2-B591-AD54-ECBA-28F917DD2494}"/>
                </a:ext>
              </a:extLst>
            </p:cNvPr>
            <p:cNvSpPr/>
            <p:nvPr/>
          </p:nvSpPr>
          <p:spPr>
            <a:xfrm>
              <a:off x="2549625" y="5104375"/>
              <a:ext cx="287550" cy="364275"/>
            </a:xfrm>
            <a:custGeom>
              <a:avLst/>
              <a:gdLst/>
              <a:ahLst/>
              <a:cxnLst/>
              <a:rect l="l" t="t" r="r" b="b"/>
              <a:pathLst>
                <a:path w="11502" h="14571" extrusionOk="0">
                  <a:moveTo>
                    <a:pt x="9022" y="1"/>
                  </a:moveTo>
                  <a:lnTo>
                    <a:pt x="2873" y="607"/>
                  </a:lnTo>
                  <a:cubicBezTo>
                    <a:pt x="2873" y="607"/>
                    <a:pt x="2224" y="5022"/>
                    <a:pt x="2039" y="7445"/>
                  </a:cubicBezTo>
                  <a:cubicBezTo>
                    <a:pt x="1855" y="9870"/>
                    <a:pt x="0" y="12550"/>
                    <a:pt x="1407" y="13716"/>
                  </a:cubicBezTo>
                  <a:cubicBezTo>
                    <a:pt x="2142" y="14325"/>
                    <a:pt x="3608" y="14571"/>
                    <a:pt x="5169" y="14571"/>
                  </a:cubicBezTo>
                  <a:cubicBezTo>
                    <a:pt x="6599" y="14571"/>
                    <a:pt x="8108" y="14364"/>
                    <a:pt x="9206" y="14042"/>
                  </a:cubicBezTo>
                  <a:cubicBezTo>
                    <a:pt x="11502" y="13368"/>
                    <a:pt x="9868" y="8820"/>
                    <a:pt x="9893" y="7392"/>
                  </a:cubicBezTo>
                  <a:cubicBezTo>
                    <a:pt x="9918" y="5965"/>
                    <a:pt x="9679" y="3296"/>
                    <a:pt x="9416" y="2006"/>
                  </a:cubicBezTo>
                  <a:cubicBezTo>
                    <a:pt x="9153" y="717"/>
                    <a:pt x="9022" y="1"/>
                    <a:pt x="9022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8" name="Google Shape;1729;p44">
              <a:extLst>
                <a:ext uri="{FF2B5EF4-FFF2-40B4-BE49-F238E27FC236}">
                  <a16:creationId xmlns:a16="http://schemas.microsoft.com/office/drawing/2014/main" id="{5E1B210A-137F-2C32-A638-E08A846EDA75}"/>
                </a:ext>
              </a:extLst>
            </p:cNvPr>
            <p:cNvSpPr/>
            <p:nvPr/>
          </p:nvSpPr>
          <p:spPr>
            <a:xfrm>
              <a:off x="2554125" y="5097275"/>
              <a:ext cx="276650" cy="378550"/>
            </a:xfrm>
            <a:custGeom>
              <a:avLst/>
              <a:gdLst/>
              <a:ahLst/>
              <a:cxnLst/>
              <a:rect l="l" t="t" r="r" b="b"/>
              <a:pathLst>
                <a:path w="11066" h="15142" extrusionOk="0">
                  <a:moveTo>
                    <a:pt x="8610" y="595"/>
                  </a:moveTo>
                  <a:cubicBezTo>
                    <a:pt x="8669" y="911"/>
                    <a:pt x="8785" y="1508"/>
                    <a:pt x="8956" y="2347"/>
                  </a:cubicBezTo>
                  <a:cubicBezTo>
                    <a:pt x="9218" y="3635"/>
                    <a:pt x="9452" y="6273"/>
                    <a:pt x="9427" y="7671"/>
                  </a:cubicBezTo>
                  <a:cubicBezTo>
                    <a:pt x="9421" y="8061"/>
                    <a:pt x="9523" y="8636"/>
                    <a:pt x="9641" y="9301"/>
                  </a:cubicBezTo>
                  <a:cubicBezTo>
                    <a:pt x="9967" y="11126"/>
                    <a:pt x="10413" y="13622"/>
                    <a:pt x="8945" y="14052"/>
                  </a:cubicBezTo>
                  <a:cubicBezTo>
                    <a:pt x="7823" y="14381"/>
                    <a:pt x="6377" y="14565"/>
                    <a:pt x="5029" y="14565"/>
                  </a:cubicBezTo>
                  <a:cubicBezTo>
                    <a:pt x="3482" y="14565"/>
                    <a:pt x="2064" y="14323"/>
                    <a:pt x="1409" y="13781"/>
                  </a:cubicBezTo>
                  <a:cubicBezTo>
                    <a:pt x="660" y="13160"/>
                    <a:pt x="1053" y="11915"/>
                    <a:pt x="1506" y="10473"/>
                  </a:cubicBezTo>
                  <a:cubicBezTo>
                    <a:pt x="1786" y="9584"/>
                    <a:pt x="2075" y="8664"/>
                    <a:pt x="2144" y="7751"/>
                  </a:cubicBezTo>
                  <a:cubicBezTo>
                    <a:pt x="2303" y="5674"/>
                    <a:pt x="2811" y="2077"/>
                    <a:pt x="2943" y="1153"/>
                  </a:cubicBezTo>
                  <a:lnTo>
                    <a:pt x="8610" y="595"/>
                  </a:lnTo>
                  <a:close/>
                  <a:moveTo>
                    <a:pt x="8833" y="0"/>
                  </a:moveTo>
                  <a:cubicBezTo>
                    <a:pt x="8826" y="0"/>
                    <a:pt x="8820" y="1"/>
                    <a:pt x="8814" y="1"/>
                  </a:cubicBezTo>
                  <a:lnTo>
                    <a:pt x="2665" y="608"/>
                  </a:lnTo>
                  <a:cubicBezTo>
                    <a:pt x="2535" y="621"/>
                    <a:pt x="2429" y="721"/>
                    <a:pt x="2411" y="850"/>
                  </a:cubicBezTo>
                  <a:cubicBezTo>
                    <a:pt x="2404" y="895"/>
                    <a:pt x="1758" y="5302"/>
                    <a:pt x="1575" y="7708"/>
                  </a:cubicBezTo>
                  <a:cubicBezTo>
                    <a:pt x="1511" y="8556"/>
                    <a:pt x="1231" y="9443"/>
                    <a:pt x="962" y="10302"/>
                  </a:cubicBezTo>
                  <a:cubicBezTo>
                    <a:pt x="467" y="11871"/>
                    <a:pt x="0" y="13354"/>
                    <a:pt x="1045" y="14220"/>
                  </a:cubicBezTo>
                  <a:cubicBezTo>
                    <a:pt x="1841" y="14880"/>
                    <a:pt x="3376" y="15142"/>
                    <a:pt x="4996" y="15142"/>
                  </a:cubicBezTo>
                  <a:cubicBezTo>
                    <a:pt x="6460" y="15142"/>
                    <a:pt x="7992" y="14927"/>
                    <a:pt x="9106" y="14600"/>
                  </a:cubicBezTo>
                  <a:cubicBezTo>
                    <a:pt x="11065" y="14026"/>
                    <a:pt x="10567" y="11238"/>
                    <a:pt x="10204" y="9201"/>
                  </a:cubicBezTo>
                  <a:cubicBezTo>
                    <a:pt x="10090" y="8565"/>
                    <a:pt x="9992" y="8015"/>
                    <a:pt x="9998" y="7682"/>
                  </a:cubicBezTo>
                  <a:cubicBezTo>
                    <a:pt x="10023" y="6251"/>
                    <a:pt x="9784" y="3552"/>
                    <a:pt x="9515" y="2234"/>
                  </a:cubicBezTo>
                  <a:cubicBezTo>
                    <a:pt x="9253" y="949"/>
                    <a:pt x="9123" y="236"/>
                    <a:pt x="9123" y="234"/>
                  </a:cubicBezTo>
                  <a:cubicBezTo>
                    <a:pt x="9098" y="94"/>
                    <a:pt x="8973" y="0"/>
                    <a:pt x="883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9" name="Google Shape;1730;p44">
              <a:extLst>
                <a:ext uri="{FF2B5EF4-FFF2-40B4-BE49-F238E27FC236}">
                  <a16:creationId xmlns:a16="http://schemas.microsoft.com/office/drawing/2014/main" id="{37342827-108B-4918-49A3-F67D4734087F}"/>
                </a:ext>
              </a:extLst>
            </p:cNvPr>
            <p:cNvSpPr/>
            <p:nvPr/>
          </p:nvSpPr>
          <p:spPr>
            <a:xfrm>
              <a:off x="2640400" y="5148875"/>
              <a:ext cx="99200" cy="162575"/>
            </a:xfrm>
            <a:custGeom>
              <a:avLst/>
              <a:gdLst/>
              <a:ahLst/>
              <a:cxnLst/>
              <a:rect l="l" t="t" r="r" b="b"/>
              <a:pathLst>
                <a:path w="3968" h="6503" extrusionOk="0">
                  <a:moveTo>
                    <a:pt x="3521" y="0"/>
                  </a:moveTo>
                  <a:lnTo>
                    <a:pt x="1238" y="32"/>
                  </a:lnTo>
                  <a:cubicBezTo>
                    <a:pt x="1238" y="32"/>
                    <a:pt x="0" y="6503"/>
                    <a:pt x="1324" y="6503"/>
                  </a:cubicBezTo>
                  <a:cubicBezTo>
                    <a:pt x="1326" y="6503"/>
                    <a:pt x="1328" y="6503"/>
                    <a:pt x="1330" y="6503"/>
                  </a:cubicBezTo>
                  <a:cubicBezTo>
                    <a:pt x="2661" y="6484"/>
                    <a:pt x="3613" y="6470"/>
                    <a:pt x="3790" y="5517"/>
                  </a:cubicBezTo>
                  <a:cubicBezTo>
                    <a:pt x="3967" y="4562"/>
                    <a:pt x="3521" y="0"/>
                    <a:pt x="35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0" name="Google Shape;1731;p44">
              <a:extLst>
                <a:ext uri="{FF2B5EF4-FFF2-40B4-BE49-F238E27FC236}">
                  <a16:creationId xmlns:a16="http://schemas.microsoft.com/office/drawing/2014/main" id="{F826689E-9E10-99A1-0EBE-33CF9A94920F}"/>
                </a:ext>
              </a:extLst>
            </p:cNvPr>
            <p:cNvSpPr/>
            <p:nvPr/>
          </p:nvSpPr>
          <p:spPr>
            <a:xfrm>
              <a:off x="2639175" y="5141700"/>
              <a:ext cx="107525" cy="176900"/>
            </a:xfrm>
            <a:custGeom>
              <a:avLst/>
              <a:gdLst/>
              <a:ahLst/>
              <a:cxnLst/>
              <a:rect l="l" t="t" r="r" b="b"/>
              <a:pathLst>
                <a:path w="4301" h="7076" extrusionOk="0">
                  <a:moveTo>
                    <a:pt x="3312" y="577"/>
                  </a:moveTo>
                  <a:cubicBezTo>
                    <a:pt x="3444" y="1993"/>
                    <a:pt x="3689" y="5048"/>
                    <a:pt x="3558" y="5751"/>
                  </a:cubicBezTo>
                  <a:cubicBezTo>
                    <a:pt x="3430" y="6445"/>
                    <a:pt x="2758" y="6485"/>
                    <a:pt x="1374" y="6505"/>
                  </a:cubicBezTo>
                  <a:cubicBezTo>
                    <a:pt x="1360" y="6505"/>
                    <a:pt x="1332" y="6505"/>
                    <a:pt x="1293" y="6457"/>
                  </a:cubicBezTo>
                  <a:cubicBezTo>
                    <a:pt x="785" y="5852"/>
                    <a:pt x="1153" y="2641"/>
                    <a:pt x="1525" y="602"/>
                  </a:cubicBezTo>
                  <a:lnTo>
                    <a:pt x="3312" y="577"/>
                  </a:lnTo>
                  <a:close/>
                  <a:moveTo>
                    <a:pt x="3584" y="1"/>
                  </a:moveTo>
                  <a:cubicBezTo>
                    <a:pt x="3578" y="1"/>
                    <a:pt x="3572" y="1"/>
                    <a:pt x="3566" y="1"/>
                  </a:cubicBezTo>
                  <a:lnTo>
                    <a:pt x="1283" y="34"/>
                  </a:lnTo>
                  <a:cubicBezTo>
                    <a:pt x="1147" y="36"/>
                    <a:pt x="1032" y="133"/>
                    <a:pt x="1007" y="266"/>
                  </a:cubicBezTo>
                  <a:cubicBezTo>
                    <a:pt x="832" y="1182"/>
                    <a:pt x="0" y="5806"/>
                    <a:pt x="856" y="6824"/>
                  </a:cubicBezTo>
                  <a:cubicBezTo>
                    <a:pt x="993" y="6989"/>
                    <a:pt x="1172" y="7075"/>
                    <a:pt x="1373" y="7075"/>
                  </a:cubicBezTo>
                  <a:lnTo>
                    <a:pt x="1382" y="7075"/>
                  </a:lnTo>
                  <a:cubicBezTo>
                    <a:pt x="2733" y="7056"/>
                    <a:pt x="3900" y="7040"/>
                    <a:pt x="4119" y="5856"/>
                  </a:cubicBezTo>
                  <a:cubicBezTo>
                    <a:pt x="4301" y="4872"/>
                    <a:pt x="3873" y="447"/>
                    <a:pt x="3854" y="259"/>
                  </a:cubicBezTo>
                  <a:cubicBezTo>
                    <a:pt x="3841" y="118"/>
                    <a:pt x="3709" y="1"/>
                    <a:pt x="358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1" name="Google Shape;1732;p44">
              <a:extLst>
                <a:ext uri="{FF2B5EF4-FFF2-40B4-BE49-F238E27FC236}">
                  <a16:creationId xmlns:a16="http://schemas.microsoft.com/office/drawing/2014/main" id="{0804C68E-97DC-44C5-483E-9CB8769FBB02}"/>
                </a:ext>
              </a:extLst>
            </p:cNvPr>
            <p:cNvSpPr/>
            <p:nvPr/>
          </p:nvSpPr>
          <p:spPr>
            <a:xfrm>
              <a:off x="2572100" y="5408600"/>
              <a:ext cx="237800" cy="60050"/>
            </a:xfrm>
            <a:custGeom>
              <a:avLst/>
              <a:gdLst/>
              <a:ahLst/>
              <a:cxnLst/>
              <a:rect l="l" t="t" r="r" b="b"/>
              <a:pathLst>
                <a:path w="9512" h="2402" extrusionOk="0">
                  <a:moveTo>
                    <a:pt x="9511" y="0"/>
                  </a:moveTo>
                  <a:lnTo>
                    <a:pt x="9511" y="0"/>
                  </a:lnTo>
                  <a:cubicBezTo>
                    <a:pt x="8468" y="545"/>
                    <a:pt x="6728" y="835"/>
                    <a:pt x="3747" y="876"/>
                  </a:cubicBezTo>
                  <a:cubicBezTo>
                    <a:pt x="3609" y="878"/>
                    <a:pt x="3474" y="879"/>
                    <a:pt x="3344" y="879"/>
                  </a:cubicBezTo>
                  <a:cubicBezTo>
                    <a:pt x="1606" y="879"/>
                    <a:pt x="594" y="710"/>
                    <a:pt x="0" y="519"/>
                  </a:cubicBezTo>
                  <a:lnTo>
                    <a:pt x="0" y="519"/>
                  </a:lnTo>
                  <a:cubicBezTo>
                    <a:pt x="38" y="926"/>
                    <a:pt x="184" y="1279"/>
                    <a:pt x="508" y="1547"/>
                  </a:cubicBezTo>
                  <a:cubicBezTo>
                    <a:pt x="1243" y="2156"/>
                    <a:pt x="2709" y="2402"/>
                    <a:pt x="4270" y="2402"/>
                  </a:cubicBezTo>
                  <a:cubicBezTo>
                    <a:pt x="5700" y="2402"/>
                    <a:pt x="7209" y="2195"/>
                    <a:pt x="8307" y="1873"/>
                  </a:cubicBezTo>
                  <a:cubicBezTo>
                    <a:pt x="9122" y="1634"/>
                    <a:pt x="9436" y="904"/>
                    <a:pt x="95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2" name="Google Shape;1733;p44">
              <a:extLst>
                <a:ext uri="{FF2B5EF4-FFF2-40B4-BE49-F238E27FC236}">
                  <a16:creationId xmlns:a16="http://schemas.microsoft.com/office/drawing/2014/main" id="{4FFFA030-4D98-038B-27B3-346A5533969C}"/>
                </a:ext>
              </a:extLst>
            </p:cNvPr>
            <p:cNvSpPr/>
            <p:nvPr/>
          </p:nvSpPr>
          <p:spPr>
            <a:xfrm>
              <a:off x="2564750" y="5401425"/>
              <a:ext cx="252625" cy="74400"/>
            </a:xfrm>
            <a:custGeom>
              <a:avLst/>
              <a:gdLst/>
              <a:ahLst/>
              <a:cxnLst/>
              <a:rect l="l" t="t" r="r" b="b"/>
              <a:pathLst>
                <a:path w="10105" h="2976" extrusionOk="0">
                  <a:moveTo>
                    <a:pt x="9448" y="759"/>
                  </a:moveTo>
                  <a:cubicBezTo>
                    <a:pt x="9310" y="1381"/>
                    <a:pt x="9009" y="1743"/>
                    <a:pt x="8520" y="1886"/>
                  </a:cubicBezTo>
                  <a:cubicBezTo>
                    <a:pt x="7398" y="2215"/>
                    <a:pt x="5952" y="2399"/>
                    <a:pt x="4604" y="2399"/>
                  </a:cubicBezTo>
                  <a:cubicBezTo>
                    <a:pt x="3057" y="2399"/>
                    <a:pt x="1639" y="2157"/>
                    <a:pt x="984" y="1615"/>
                  </a:cubicBezTo>
                  <a:cubicBezTo>
                    <a:pt x="850" y="1505"/>
                    <a:pt x="744" y="1364"/>
                    <a:pt x="678" y="1204"/>
                  </a:cubicBezTo>
                  <a:lnTo>
                    <a:pt x="678" y="1204"/>
                  </a:lnTo>
                  <a:cubicBezTo>
                    <a:pt x="1427" y="1371"/>
                    <a:pt x="2430" y="1451"/>
                    <a:pt x="3669" y="1451"/>
                  </a:cubicBezTo>
                  <a:cubicBezTo>
                    <a:pt x="3792" y="1451"/>
                    <a:pt x="3918" y="1450"/>
                    <a:pt x="4046" y="1448"/>
                  </a:cubicBezTo>
                  <a:cubicBezTo>
                    <a:pt x="6602" y="1413"/>
                    <a:pt x="8306" y="1198"/>
                    <a:pt x="9448" y="759"/>
                  </a:cubicBezTo>
                  <a:close/>
                  <a:moveTo>
                    <a:pt x="9805" y="1"/>
                  </a:moveTo>
                  <a:cubicBezTo>
                    <a:pt x="9762" y="1"/>
                    <a:pt x="9716" y="11"/>
                    <a:pt x="9673" y="34"/>
                  </a:cubicBezTo>
                  <a:cubicBezTo>
                    <a:pt x="8647" y="571"/>
                    <a:pt x="6855" y="838"/>
                    <a:pt x="4038" y="879"/>
                  </a:cubicBezTo>
                  <a:cubicBezTo>
                    <a:pt x="3917" y="880"/>
                    <a:pt x="3798" y="881"/>
                    <a:pt x="3681" y="881"/>
                  </a:cubicBezTo>
                  <a:cubicBezTo>
                    <a:pt x="2212" y="881"/>
                    <a:pt x="1106" y="767"/>
                    <a:pt x="381" y="534"/>
                  </a:cubicBezTo>
                  <a:cubicBezTo>
                    <a:pt x="352" y="525"/>
                    <a:pt x="323" y="520"/>
                    <a:pt x="294" y="520"/>
                  </a:cubicBezTo>
                  <a:cubicBezTo>
                    <a:pt x="230" y="520"/>
                    <a:pt x="167" y="542"/>
                    <a:pt x="116" y="583"/>
                  </a:cubicBezTo>
                  <a:cubicBezTo>
                    <a:pt x="41" y="644"/>
                    <a:pt x="1" y="737"/>
                    <a:pt x="9" y="833"/>
                  </a:cubicBezTo>
                  <a:cubicBezTo>
                    <a:pt x="58" y="1355"/>
                    <a:pt x="258" y="1755"/>
                    <a:pt x="620" y="2054"/>
                  </a:cubicBezTo>
                  <a:cubicBezTo>
                    <a:pt x="1416" y="2714"/>
                    <a:pt x="2951" y="2976"/>
                    <a:pt x="4571" y="2976"/>
                  </a:cubicBezTo>
                  <a:cubicBezTo>
                    <a:pt x="6035" y="2976"/>
                    <a:pt x="7567" y="2761"/>
                    <a:pt x="8681" y="2434"/>
                  </a:cubicBezTo>
                  <a:cubicBezTo>
                    <a:pt x="9520" y="2189"/>
                    <a:pt x="9994" y="1473"/>
                    <a:pt x="10090" y="310"/>
                  </a:cubicBezTo>
                  <a:cubicBezTo>
                    <a:pt x="10105" y="135"/>
                    <a:pt x="9963" y="1"/>
                    <a:pt x="980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3" name="Google Shape;1734;p44">
              <a:extLst>
                <a:ext uri="{FF2B5EF4-FFF2-40B4-BE49-F238E27FC236}">
                  <a16:creationId xmlns:a16="http://schemas.microsoft.com/office/drawing/2014/main" id="{CD5C95BF-B6F2-9AE0-203A-8317B95146E7}"/>
                </a:ext>
              </a:extLst>
            </p:cNvPr>
            <p:cNvSpPr/>
            <p:nvPr/>
          </p:nvSpPr>
          <p:spPr>
            <a:xfrm>
              <a:off x="2580050" y="5015300"/>
              <a:ext cx="223700" cy="149975"/>
            </a:xfrm>
            <a:custGeom>
              <a:avLst/>
              <a:gdLst/>
              <a:ahLst/>
              <a:cxnLst/>
              <a:rect l="l" t="t" r="r" b="b"/>
              <a:pathLst>
                <a:path w="8948" h="5999" extrusionOk="0">
                  <a:moveTo>
                    <a:pt x="8285" y="0"/>
                  </a:moveTo>
                  <a:cubicBezTo>
                    <a:pt x="8261" y="0"/>
                    <a:pt x="8237" y="2"/>
                    <a:pt x="8212" y="4"/>
                  </a:cubicBezTo>
                  <a:lnTo>
                    <a:pt x="620" y="835"/>
                  </a:lnTo>
                  <a:cubicBezTo>
                    <a:pt x="262" y="875"/>
                    <a:pt x="1" y="1196"/>
                    <a:pt x="35" y="1556"/>
                  </a:cubicBezTo>
                  <a:lnTo>
                    <a:pt x="412" y="5403"/>
                  </a:lnTo>
                  <a:cubicBezTo>
                    <a:pt x="444" y="5743"/>
                    <a:pt x="729" y="5998"/>
                    <a:pt x="1066" y="5998"/>
                  </a:cubicBezTo>
                  <a:cubicBezTo>
                    <a:pt x="1081" y="5998"/>
                    <a:pt x="1096" y="5998"/>
                    <a:pt x="1111" y="5997"/>
                  </a:cubicBezTo>
                  <a:lnTo>
                    <a:pt x="8278" y="5531"/>
                  </a:lnTo>
                  <a:cubicBezTo>
                    <a:pt x="8623" y="5509"/>
                    <a:pt x="8891" y="5225"/>
                    <a:pt x="8896" y="4880"/>
                  </a:cubicBezTo>
                  <a:lnTo>
                    <a:pt x="8943" y="668"/>
                  </a:lnTo>
                  <a:cubicBezTo>
                    <a:pt x="8948" y="297"/>
                    <a:pt x="8647" y="0"/>
                    <a:pt x="8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4" name="Google Shape;1735;p44">
              <a:extLst>
                <a:ext uri="{FF2B5EF4-FFF2-40B4-BE49-F238E27FC236}">
                  <a16:creationId xmlns:a16="http://schemas.microsoft.com/office/drawing/2014/main" id="{A4986293-78A2-3781-9540-861DBE986D58}"/>
                </a:ext>
              </a:extLst>
            </p:cNvPr>
            <p:cNvSpPr/>
            <p:nvPr/>
          </p:nvSpPr>
          <p:spPr>
            <a:xfrm>
              <a:off x="2572625" y="5008125"/>
              <a:ext cx="238350" cy="164275"/>
            </a:xfrm>
            <a:custGeom>
              <a:avLst/>
              <a:gdLst/>
              <a:ahLst/>
              <a:cxnLst/>
              <a:rect l="l" t="t" r="r" b="b"/>
              <a:pathLst>
                <a:path w="9534" h="6571" extrusionOk="0">
                  <a:moveTo>
                    <a:pt x="8582" y="572"/>
                  </a:moveTo>
                  <a:lnTo>
                    <a:pt x="8583" y="573"/>
                  </a:lnTo>
                  <a:cubicBezTo>
                    <a:pt x="8790" y="573"/>
                    <a:pt x="8958" y="743"/>
                    <a:pt x="8956" y="951"/>
                  </a:cubicBezTo>
                  <a:lnTo>
                    <a:pt x="8907" y="5164"/>
                  </a:lnTo>
                  <a:cubicBezTo>
                    <a:pt x="8903" y="5360"/>
                    <a:pt x="8752" y="5521"/>
                    <a:pt x="8557" y="5534"/>
                  </a:cubicBezTo>
                  <a:lnTo>
                    <a:pt x="1389" y="5999"/>
                  </a:lnTo>
                  <a:cubicBezTo>
                    <a:pt x="1380" y="6000"/>
                    <a:pt x="1370" y="6000"/>
                    <a:pt x="1361" y="6000"/>
                  </a:cubicBezTo>
                  <a:cubicBezTo>
                    <a:pt x="1171" y="6000"/>
                    <a:pt x="1009" y="5855"/>
                    <a:pt x="992" y="5662"/>
                  </a:cubicBezTo>
                  <a:lnTo>
                    <a:pt x="617" y="1815"/>
                  </a:lnTo>
                  <a:cubicBezTo>
                    <a:pt x="598" y="1611"/>
                    <a:pt x="746" y="1430"/>
                    <a:pt x="949" y="1407"/>
                  </a:cubicBezTo>
                  <a:lnTo>
                    <a:pt x="8540" y="574"/>
                  </a:lnTo>
                  <a:cubicBezTo>
                    <a:pt x="8553" y="573"/>
                    <a:pt x="8567" y="572"/>
                    <a:pt x="8582" y="572"/>
                  </a:cubicBezTo>
                  <a:close/>
                  <a:moveTo>
                    <a:pt x="8583" y="1"/>
                  </a:moveTo>
                  <a:cubicBezTo>
                    <a:pt x="8549" y="1"/>
                    <a:pt x="8514" y="3"/>
                    <a:pt x="8478" y="7"/>
                  </a:cubicBezTo>
                  <a:lnTo>
                    <a:pt x="887" y="838"/>
                  </a:lnTo>
                  <a:cubicBezTo>
                    <a:pt x="374" y="896"/>
                    <a:pt x="1" y="1355"/>
                    <a:pt x="50" y="1870"/>
                  </a:cubicBezTo>
                  <a:lnTo>
                    <a:pt x="425" y="5717"/>
                  </a:lnTo>
                  <a:cubicBezTo>
                    <a:pt x="469" y="6201"/>
                    <a:pt x="876" y="6571"/>
                    <a:pt x="1362" y="6571"/>
                  </a:cubicBezTo>
                  <a:cubicBezTo>
                    <a:pt x="1384" y="6571"/>
                    <a:pt x="1404" y="6571"/>
                    <a:pt x="1426" y="6570"/>
                  </a:cubicBezTo>
                  <a:lnTo>
                    <a:pt x="8594" y="6103"/>
                  </a:lnTo>
                  <a:cubicBezTo>
                    <a:pt x="9086" y="6070"/>
                    <a:pt x="9471" y="5664"/>
                    <a:pt x="9479" y="5171"/>
                  </a:cubicBezTo>
                  <a:lnTo>
                    <a:pt x="9526" y="958"/>
                  </a:lnTo>
                  <a:cubicBezTo>
                    <a:pt x="9533" y="426"/>
                    <a:pt x="9102" y="1"/>
                    <a:pt x="8583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5" name="Google Shape;1736;p44">
              <a:extLst>
                <a:ext uri="{FF2B5EF4-FFF2-40B4-BE49-F238E27FC236}">
                  <a16:creationId xmlns:a16="http://schemas.microsoft.com/office/drawing/2014/main" id="{561C0DDE-240F-B016-8348-63FD3CABAC64}"/>
                </a:ext>
              </a:extLst>
            </p:cNvPr>
            <p:cNvSpPr/>
            <p:nvPr/>
          </p:nvSpPr>
          <p:spPr>
            <a:xfrm>
              <a:off x="2884175" y="4954900"/>
              <a:ext cx="277600" cy="192850"/>
            </a:xfrm>
            <a:custGeom>
              <a:avLst/>
              <a:gdLst/>
              <a:ahLst/>
              <a:cxnLst/>
              <a:rect l="l" t="t" r="r" b="b"/>
              <a:pathLst>
                <a:path w="11104" h="7714" extrusionOk="0">
                  <a:moveTo>
                    <a:pt x="10095" y="1"/>
                  </a:moveTo>
                  <a:cubicBezTo>
                    <a:pt x="10009" y="1"/>
                    <a:pt x="9922" y="15"/>
                    <a:pt x="9835" y="45"/>
                  </a:cubicBezTo>
                  <a:lnTo>
                    <a:pt x="602" y="3237"/>
                  </a:lnTo>
                  <a:cubicBezTo>
                    <a:pt x="206" y="3374"/>
                    <a:pt x="1" y="3793"/>
                    <a:pt x="140" y="4183"/>
                  </a:cubicBezTo>
                  <a:lnTo>
                    <a:pt x="1210" y="7194"/>
                  </a:lnTo>
                  <a:cubicBezTo>
                    <a:pt x="1323" y="7511"/>
                    <a:pt x="1630" y="7714"/>
                    <a:pt x="1958" y="7714"/>
                  </a:cubicBezTo>
                  <a:cubicBezTo>
                    <a:pt x="2033" y="7714"/>
                    <a:pt x="2108" y="7703"/>
                    <a:pt x="2183" y="7681"/>
                  </a:cubicBezTo>
                  <a:lnTo>
                    <a:pt x="10546" y="5222"/>
                  </a:lnTo>
                  <a:cubicBezTo>
                    <a:pt x="10882" y="5123"/>
                    <a:pt x="11104" y="4816"/>
                    <a:pt x="11085" y="4474"/>
                  </a:cubicBezTo>
                  <a:lnTo>
                    <a:pt x="10885" y="730"/>
                  </a:lnTo>
                  <a:cubicBezTo>
                    <a:pt x="10863" y="310"/>
                    <a:pt x="10498" y="1"/>
                    <a:pt x="10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6" name="Google Shape;1737;p44">
              <a:extLst>
                <a:ext uri="{FF2B5EF4-FFF2-40B4-BE49-F238E27FC236}">
                  <a16:creationId xmlns:a16="http://schemas.microsoft.com/office/drawing/2014/main" id="{F93CA4AC-2E74-C522-09C8-839A4C10BE6B}"/>
                </a:ext>
              </a:extLst>
            </p:cNvPr>
            <p:cNvSpPr/>
            <p:nvPr/>
          </p:nvSpPr>
          <p:spPr>
            <a:xfrm>
              <a:off x="2878600" y="4947775"/>
              <a:ext cx="290500" cy="207150"/>
            </a:xfrm>
            <a:custGeom>
              <a:avLst/>
              <a:gdLst/>
              <a:ahLst/>
              <a:cxnLst/>
              <a:rect l="l" t="t" r="r" b="b"/>
              <a:pathLst>
                <a:path w="11620" h="8286" extrusionOk="0">
                  <a:moveTo>
                    <a:pt x="10320" y="571"/>
                  </a:moveTo>
                  <a:cubicBezTo>
                    <a:pt x="10422" y="572"/>
                    <a:pt x="10522" y="603"/>
                    <a:pt x="10607" y="660"/>
                  </a:cubicBezTo>
                  <a:cubicBezTo>
                    <a:pt x="10733" y="743"/>
                    <a:pt x="10814" y="880"/>
                    <a:pt x="10822" y="1030"/>
                  </a:cubicBezTo>
                  <a:lnTo>
                    <a:pt x="11023" y="4775"/>
                  </a:lnTo>
                  <a:cubicBezTo>
                    <a:pt x="11034" y="4984"/>
                    <a:pt x="10896" y="5172"/>
                    <a:pt x="10689" y="5234"/>
                  </a:cubicBezTo>
                  <a:lnTo>
                    <a:pt x="2325" y="7693"/>
                  </a:lnTo>
                  <a:cubicBezTo>
                    <a:pt x="2277" y="7707"/>
                    <a:pt x="2229" y="7714"/>
                    <a:pt x="2181" y="7714"/>
                  </a:cubicBezTo>
                  <a:cubicBezTo>
                    <a:pt x="1971" y="7714"/>
                    <a:pt x="1773" y="7584"/>
                    <a:pt x="1701" y="7383"/>
                  </a:cubicBezTo>
                  <a:lnTo>
                    <a:pt x="631" y="4372"/>
                  </a:lnTo>
                  <a:cubicBezTo>
                    <a:pt x="591" y="4260"/>
                    <a:pt x="597" y="4136"/>
                    <a:pt x="649" y="4028"/>
                  </a:cubicBezTo>
                  <a:cubicBezTo>
                    <a:pt x="703" y="3916"/>
                    <a:pt x="801" y="3832"/>
                    <a:pt x="918" y="3793"/>
                  </a:cubicBezTo>
                  <a:lnTo>
                    <a:pt x="10151" y="601"/>
                  </a:lnTo>
                  <a:cubicBezTo>
                    <a:pt x="10206" y="581"/>
                    <a:pt x="10262" y="571"/>
                    <a:pt x="10320" y="571"/>
                  </a:cubicBezTo>
                  <a:close/>
                  <a:moveTo>
                    <a:pt x="10320" y="1"/>
                  </a:moveTo>
                  <a:cubicBezTo>
                    <a:pt x="10200" y="1"/>
                    <a:pt x="10080" y="20"/>
                    <a:pt x="9964" y="60"/>
                  </a:cubicBezTo>
                  <a:lnTo>
                    <a:pt x="732" y="3252"/>
                  </a:lnTo>
                  <a:cubicBezTo>
                    <a:pt x="469" y="3341"/>
                    <a:pt x="254" y="3532"/>
                    <a:pt x="135" y="3782"/>
                  </a:cubicBezTo>
                  <a:cubicBezTo>
                    <a:pt x="16" y="4025"/>
                    <a:pt x="1" y="4308"/>
                    <a:pt x="93" y="4563"/>
                  </a:cubicBezTo>
                  <a:lnTo>
                    <a:pt x="1163" y="7575"/>
                  </a:lnTo>
                  <a:cubicBezTo>
                    <a:pt x="1318" y="8011"/>
                    <a:pt x="1732" y="8286"/>
                    <a:pt x="2177" y="8286"/>
                  </a:cubicBezTo>
                  <a:cubicBezTo>
                    <a:pt x="2282" y="8286"/>
                    <a:pt x="2386" y="8270"/>
                    <a:pt x="2486" y="8241"/>
                  </a:cubicBezTo>
                  <a:lnTo>
                    <a:pt x="10849" y="5781"/>
                  </a:lnTo>
                  <a:cubicBezTo>
                    <a:pt x="11313" y="5645"/>
                    <a:pt x="11619" y="5219"/>
                    <a:pt x="11593" y="4745"/>
                  </a:cubicBezTo>
                  <a:lnTo>
                    <a:pt x="11393" y="1000"/>
                  </a:lnTo>
                  <a:cubicBezTo>
                    <a:pt x="11375" y="671"/>
                    <a:pt x="11205" y="375"/>
                    <a:pt x="10927" y="187"/>
                  </a:cubicBezTo>
                  <a:cubicBezTo>
                    <a:pt x="10745" y="64"/>
                    <a:pt x="10534" y="1"/>
                    <a:pt x="1032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6" name="Google Shape;1747;p44">
              <a:extLst>
                <a:ext uri="{FF2B5EF4-FFF2-40B4-BE49-F238E27FC236}">
                  <a16:creationId xmlns:a16="http://schemas.microsoft.com/office/drawing/2014/main" id="{18B428FF-E140-80C2-59D4-ABCC3ABEBACD}"/>
                </a:ext>
              </a:extLst>
            </p:cNvPr>
            <p:cNvSpPr/>
            <p:nvPr/>
          </p:nvSpPr>
          <p:spPr>
            <a:xfrm>
              <a:off x="3909925" y="2333750"/>
              <a:ext cx="14325" cy="21425"/>
            </a:xfrm>
            <a:custGeom>
              <a:avLst/>
              <a:gdLst/>
              <a:ahLst/>
              <a:cxnLst/>
              <a:rect l="l" t="t" r="r" b="b"/>
              <a:pathLst>
                <a:path w="573" h="857" extrusionOk="0">
                  <a:moveTo>
                    <a:pt x="0" y="0"/>
                  </a:moveTo>
                  <a:lnTo>
                    <a:pt x="0" y="857"/>
                  </a:lnTo>
                  <a:lnTo>
                    <a:pt x="572" y="857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7" name="Google Shape;1748;p44">
              <a:extLst>
                <a:ext uri="{FF2B5EF4-FFF2-40B4-BE49-F238E27FC236}">
                  <a16:creationId xmlns:a16="http://schemas.microsoft.com/office/drawing/2014/main" id="{9AD0219A-F0A5-F385-23B8-B31033C1B059}"/>
                </a:ext>
              </a:extLst>
            </p:cNvPr>
            <p:cNvSpPr/>
            <p:nvPr/>
          </p:nvSpPr>
          <p:spPr>
            <a:xfrm>
              <a:off x="3909925" y="1502050"/>
              <a:ext cx="14300" cy="790125"/>
            </a:xfrm>
            <a:custGeom>
              <a:avLst/>
              <a:gdLst/>
              <a:ahLst/>
              <a:cxnLst/>
              <a:rect l="l" t="t" r="r" b="b"/>
              <a:pathLst>
                <a:path w="572" h="31605" extrusionOk="0">
                  <a:moveTo>
                    <a:pt x="0" y="1"/>
                  </a:moveTo>
                  <a:lnTo>
                    <a:pt x="0" y="1665"/>
                  </a:lnTo>
                  <a:lnTo>
                    <a:pt x="571" y="1665"/>
                  </a:lnTo>
                  <a:lnTo>
                    <a:pt x="571" y="1"/>
                  </a:lnTo>
                  <a:close/>
                  <a:moveTo>
                    <a:pt x="0" y="3328"/>
                  </a:moveTo>
                  <a:lnTo>
                    <a:pt x="0" y="4991"/>
                  </a:lnTo>
                  <a:lnTo>
                    <a:pt x="571" y="4991"/>
                  </a:lnTo>
                  <a:lnTo>
                    <a:pt x="571" y="3328"/>
                  </a:lnTo>
                  <a:close/>
                  <a:moveTo>
                    <a:pt x="0" y="6654"/>
                  </a:moveTo>
                  <a:lnTo>
                    <a:pt x="0" y="8317"/>
                  </a:lnTo>
                  <a:lnTo>
                    <a:pt x="571" y="8317"/>
                  </a:lnTo>
                  <a:lnTo>
                    <a:pt x="571" y="6654"/>
                  </a:lnTo>
                  <a:close/>
                  <a:moveTo>
                    <a:pt x="0" y="9981"/>
                  </a:moveTo>
                  <a:lnTo>
                    <a:pt x="0" y="11645"/>
                  </a:lnTo>
                  <a:lnTo>
                    <a:pt x="571" y="11645"/>
                  </a:lnTo>
                  <a:lnTo>
                    <a:pt x="571" y="9981"/>
                  </a:lnTo>
                  <a:close/>
                  <a:moveTo>
                    <a:pt x="0" y="13308"/>
                  </a:moveTo>
                  <a:lnTo>
                    <a:pt x="0" y="14972"/>
                  </a:lnTo>
                  <a:lnTo>
                    <a:pt x="571" y="14972"/>
                  </a:lnTo>
                  <a:lnTo>
                    <a:pt x="571" y="13308"/>
                  </a:lnTo>
                  <a:close/>
                  <a:moveTo>
                    <a:pt x="0" y="16635"/>
                  </a:moveTo>
                  <a:lnTo>
                    <a:pt x="0" y="18298"/>
                  </a:lnTo>
                  <a:lnTo>
                    <a:pt x="571" y="18298"/>
                  </a:lnTo>
                  <a:lnTo>
                    <a:pt x="571" y="16635"/>
                  </a:lnTo>
                  <a:close/>
                  <a:moveTo>
                    <a:pt x="0" y="19962"/>
                  </a:moveTo>
                  <a:lnTo>
                    <a:pt x="0" y="21625"/>
                  </a:lnTo>
                  <a:lnTo>
                    <a:pt x="571" y="21625"/>
                  </a:lnTo>
                  <a:lnTo>
                    <a:pt x="571" y="19962"/>
                  </a:lnTo>
                  <a:close/>
                  <a:moveTo>
                    <a:pt x="0" y="23288"/>
                  </a:moveTo>
                  <a:lnTo>
                    <a:pt x="0" y="24952"/>
                  </a:lnTo>
                  <a:lnTo>
                    <a:pt x="571" y="24952"/>
                  </a:lnTo>
                  <a:lnTo>
                    <a:pt x="571" y="23288"/>
                  </a:lnTo>
                  <a:close/>
                  <a:moveTo>
                    <a:pt x="0" y="26615"/>
                  </a:moveTo>
                  <a:lnTo>
                    <a:pt x="0" y="28278"/>
                  </a:lnTo>
                  <a:lnTo>
                    <a:pt x="571" y="28278"/>
                  </a:lnTo>
                  <a:lnTo>
                    <a:pt x="571" y="26615"/>
                  </a:lnTo>
                  <a:close/>
                  <a:moveTo>
                    <a:pt x="0" y="29942"/>
                  </a:moveTo>
                  <a:lnTo>
                    <a:pt x="0" y="31605"/>
                  </a:lnTo>
                  <a:lnTo>
                    <a:pt x="571" y="31605"/>
                  </a:lnTo>
                  <a:lnTo>
                    <a:pt x="571" y="29942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8" name="Google Shape;1749;p44">
              <a:extLst>
                <a:ext uri="{FF2B5EF4-FFF2-40B4-BE49-F238E27FC236}">
                  <a16:creationId xmlns:a16="http://schemas.microsoft.com/office/drawing/2014/main" id="{2FF1538F-CA59-7877-278E-8BE9157F17C4}"/>
                </a:ext>
              </a:extLst>
            </p:cNvPr>
            <p:cNvSpPr/>
            <p:nvPr/>
          </p:nvSpPr>
          <p:spPr>
            <a:xfrm>
              <a:off x="3909925" y="1439075"/>
              <a:ext cx="14325" cy="21425"/>
            </a:xfrm>
            <a:custGeom>
              <a:avLst/>
              <a:gdLst/>
              <a:ahLst/>
              <a:cxnLst/>
              <a:rect l="l" t="t" r="r" b="b"/>
              <a:pathLst>
                <a:path w="573" h="857" extrusionOk="0">
                  <a:moveTo>
                    <a:pt x="0" y="1"/>
                  </a:moveTo>
                  <a:lnTo>
                    <a:pt x="0" y="856"/>
                  </a:lnTo>
                  <a:lnTo>
                    <a:pt x="572" y="856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9" name="Google Shape;1750;p44">
              <a:extLst>
                <a:ext uri="{FF2B5EF4-FFF2-40B4-BE49-F238E27FC236}">
                  <a16:creationId xmlns:a16="http://schemas.microsoft.com/office/drawing/2014/main" id="{310BEC74-7191-5C30-D7F7-CA32FFA9F1FB}"/>
                </a:ext>
              </a:extLst>
            </p:cNvPr>
            <p:cNvSpPr/>
            <p:nvPr/>
          </p:nvSpPr>
          <p:spPr>
            <a:xfrm>
              <a:off x="3866075" y="1395725"/>
              <a:ext cx="102000" cy="88350"/>
            </a:xfrm>
            <a:custGeom>
              <a:avLst/>
              <a:gdLst/>
              <a:ahLst/>
              <a:cxnLst/>
              <a:rect l="l" t="t" r="r" b="b"/>
              <a:pathLst>
                <a:path w="4080" h="3534" extrusionOk="0">
                  <a:moveTo>
                    <a:pt x="2040" y="1"/>
                  </a:moveTo>
                  <a:lnTo>
                    <a:pt x="1" y="3534"/>
                  </a:lnTo>
                  <a:lnTo>
                    <a:pt x="4080" y="3534"/>
                  </a:lnTo>
                  <a:lnTo>
                    <a:pt x="2040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0" name="Google Shape;1751;p44">
              <a:extLst>
                <a:ext uri="{FF2B5EF4-FFF2-40B4-BE49-F238E27FC236}">
                  <a16:creationId xmlns:a16="http://schemas.microsoft.com/office/drawing/2014/main" id="{5D934C0B-E82A-298F-5FB5-C53B98A35180}"/>
                </a:ext>
              </a:extLst>
            </p:cNvPr>
            <p:cNvSpPr/>
            <p:nvPr/>
          </p:nvSpPr>
          <p:spPr>
            <a:xfrm>
              <a:off x="4504075" y="1439075"/>
              <a:ext cx="14300" cy="21425"/>
            </a:xfrm>
            <a:custGeom>
              <a:avLst/>
              <a:gdLst/>
              <a:ahLst/>
              <a:cxnLst/>
              <a:rect l="l" t="t" r="r" b="b"/>
              <a:pathLst>
                <a:path w="572" h="857" extrusionOk="0">
                  <a:moveTo>
                    <a:pt x="0" y="1"/>
                  </a:moveTo>
                  <a:lnTo>
                    <a:pt x="0" y="856"/>
                  </a:lnTo>
                  <a:lnTo>
                    <a:pt x="571" y="856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1" name="Google Shape;1752;p44">
              <a:extLst>
                <a:ext uri="{FF2B5EF4-FFF2-40B4-BE49-F238E27FC236}">
                  <a16:creationId xmlns:a16="http://schemas.microsoft.com/office/drawing/2014/main" id="{D050ECB2-7DDD-1AD4-4098-48164D836EF4}"/>
                </a:ext>
              </a:extLst>
            </p:cNvPr>
            <p:cNvSpPr/>
            <p:nvPr/>
          </p:nvSpPr>
          <p:spPr>
            <a:xfrm>
              <a:off x="4504075" y="1503275"/>
              <a:ext cx="14300" cy="1070100"/>
            </a:xfrm>
            <a:custGeom>
              <a:avLst/>
              <a:gdLst/>
              <a:ahLst/>
              <a:cxnLst/>
              <a:rect l="l" t="t" r="r" b="b"/>
              <a:pathLst>
                <a:path w="572" h="42804" extrusionOk="0">
                  <a:moveTo>
                    <a:pt x="0" y="0"/>
                  </a:moveTo>
                  <a:lnTo>
                    <a:pt x="0" y="1709"/>
                  </a:lnTo>
                  <a:lnTo>
                    <a:pt x="571" y="1709"/>
                  </a:lnTo>
                  <a:lnTo>
                    <a:pt x="571" y="0"/>
                  </a:lnTo>
                  <a:close/>
                  <a:moveTo>
                    <a:pt x="0" y="3425"/>
                  </a:moveTo>
                  <a:lnTo>
                    <a:pt x="0" y="5134"/>
                  </a:lnTo>
                  <a:lnTo>
                    <a:pt x="571" y="5134"/>
                  </a:lnTo>
                  <a:lnTo>
                    <a:pt x="571" y="3425"/>
                  </a:lnTo>
                  <a:close/>
                  <a:moveTo>
                    <a:pt x="0" y="6849"/>
                  </a:moveTo>
                  <a:lnTo>
                    <a:pt x="0" y="8558"/>
                  </a:lnTo>
                  <a:lnTo>
                    <a:pt x="571" y="8558"/>
                  </a:lnTo>
                  <a:lnTo>
                    <a:pt x="571" y="6849"/>
                  </a:lnTo>
                  <a:close/>
                  <a:moveTo>
                    <a:pt x="0" y="10271"/>
                  </a:moveTo>
                  <a:lnTo>
                    <a:pt x="0" y="11983"/>
                  </a:lnTo>
                  <a:lnTo>
                    <a:pt x="571" y="11983"/>
                  </a:lnTo>
                  <a:lnTo>
                    <a:pt x="571" y="10271"/>
                  </a:lnTo>
                  <a:close/>
                  <a:moveTo>
                    <a:pt x="0" y="13695"/>
                  </a:moveTo>
                  <a:lnTo>
                    <a:pt x="0" y="15407"/>
                  </a:lnTo>
                  <a:lnTo>
                    <a:pt x="571" y="15407"/>
                  </a:lnTo>
                  <a:lnTo>
                    <a:pt x="571" y="13695"/>
                  </a:lnTo>
                  <a:close/>
                  <a:moveTo>
                    <a:pt x="0" y="17120"/>
                  </a:moveTo>
                  <a:lnTo>
                    <a:pt x="0" y="18832"/>
                  </a:lnTo>
                  <a:lnTo>
                    <a:pt x="571" y="18832"/>
                  </a:lnTo>
                  <a:lnTo>
                    <a:pt x="571" y="17120"/>
                  </a:lnTo>
                  <a:close/>
                  <a:moveTo>
                    <a:pt x="0" y="20544"/>
                  </a:moveTo>
                  <a:lnTo>
                    <a:pt x="0" y="22256"/>
                  </a:lnTo>
                  <a:lnTo>
                    <a:pt x="571" y="22256"/>
                  </a:lnTo>
                  <a:lnTo>
                    <a:pt x="571" y="20544"/>
                  </a:lnTo>
                  <a:close/>
                  <a:moveTo>
                    <a:pt x="0" y="23969"/>
                  </a:moveTo>
                  <a:lnTo>
                    <a:pt x="0" y="25681"/>
                  </a:lnTo>
                  <a:lnTo>
                    <a:pt x="571" y="25681"/>
                  </a:lnTo>
                  <a:lnTo>
                    <a:pt x="571" y="23969"/>
                  </a:lnTo>
                  <a:close/>
                  <a:moveTo>
                    <a:pt x="0" y="27393"/>
                  </a:moveTo>
                  <a:lnTo>
                    <a:pt x="0" y="29105"/>
                  </a:lnTo>
                  <a:lnTo>
                    <a:pt x="571" y="29105"/>
                  </a:lnTo>
                  <a:lnTo>
                    <a:pt x="571" y="27393"/>
                  </a:lnTo>
                  <a:close/>
                  <a:moveTo>
                    <a:pt x="0" y="30818"/>
                  </a:moveTo>
                  <a:lnTo>
                    <a:pt x="0" y="32530"/>
                  </a:lnTo>
                  <a:lnTo>
                    <a:pt x="571" y="32530"/>
                  </a:lnTo>
                  <a:lnTo>
                    <a:pt x="571" y="30818"/>
                  </a:lnTo>
                  <a:close/>
                  <a:moveTo>
                    <a:pt x="0" y="34242"/>
                  </a:moveTo>
                  <a:lnTo>
                    <a:pt x="0" y="35954"/>
                  </a:lnTo>
                  <a:lnTo>
                    <a:pt x="571" y="35954"/>
                  </a:lnTo>
                  <a:lnTo>
                    <a:pt x="571" y="34242"/>
                  </a:lnTo>
                  <a:close/>
                  <a:moveTo>
                    <a:pt x="0" y="37667"/>
                  </a:moveTo>
                  <a:lnTo>
                    <a:pt x="0" y="39379"/>
                  </a:lnTo>
                  <a:lnTo>
                    <a:pt x="571" y="39379"/>
                  </a:lnTo>
                  <a:lnTo>
                    <a:pt x="571" y="37667"/>
                  </a:lnTo>
                  <a:close/>
                  <a:moveTo>
                    <a:pt x="0" y="41091"/>
                  </a:moveTo>
                  <a:lnTo>
                    <a:pt x="0" y="42803"/>
                  </a:lnTo>
                  <a:lnTo>
                    <a:pt x="571" y="42803"/>
                  </a:lnTo>
                  <a:lnTo>
                    <a:pt x="571" y="4109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2" name="Google Shape;1753;p44">
              <a:extLst>
                <a:ext uri="{FF2B5EF4-FFF2-40B4-BE49-F238E27FC236}">
                  <a16:creationId xmlns:a16="http://schemas.microsoft.com/office/drawing/2014/main" id="{273BABC4-107E-7831-8265-C0241768B3AF}"/>
                </a:ext>
              </a:extLst>
            </p:cNvPr>
            <p:cNvSpPr/>
            <p:nvPr/>
          </p:nvSpPr>
          <p:spPr>
            <a:xfrm>
              <a:off x="4489800" y="2616125"/>
              <a:ext cx="28575" cy="28600"/>
            </a:xfrm>
            <a:custGeom>
              <a:avLst/>
              <a:gdLst/>
              <a:ahLst/>
              <a:cxnLst/>
              <a:rect l="l" t="t" r="r" b="b"/>
              <a:pathLst>
                <a:path w="1143" h="1144" extrusionOk="0">
                  <a:moveTo>
                    <a:pt x="571" y="1"/>
                  </a:moveTo>
                  <a:lnTo>
                    <a:pt x="571" y="572"/>
                  </a:lnTo>
                  <a:lnTo>
                    <a:pt x="1" y="572"/>
                  </a:lnTo>
                  <a:lnTo>
                    <a:pt x="1" y="1143"/>
                  </a:lnTo>
                  <a:lnTo>
                    <a:pt x="1142" y="1143"/>
                  </a:lnTo>
                  <a:lnTo>
                    <a:pt x="1142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3" name="Google Shape;1754;p44">
              <a:extLst>
                <a:ext uri="{FF2B5EF4-FFF2-40B4-BE49-F238E27FC236}">
                  <a16:creationId xmlns:a16="http://schemas.microsoft.com/office/drawing/2014/main" id="{10453F19-0889-219C-9EA1-3007C77F57DC}"/>
                </a:ext>
              </a:extLst>
            </p:cNvPr>
            <p:cNvSpPr/>
            <p:nvPr/>
          </p:nvSpPr>
          <p:spPr>
            <a:xfrm>
              <a:off x="4325700" y="2630425"/>
              <a:ext cx="123100" cy="14300"/>
            </a:xfrm>
            <a:custGeom>
              <a:avLst/>
              <a:gdLst/>
              <a:ahLst/>
              <a:cxnLst/>
              <a:rect l="l" t="t" r="r" b="b"/>
              <a:pathLst>
                <a:path w="4924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642" y="571"/>
                  </a:lnTo>
                  <a:lnTo>
                    <a:pt x="1642" y="0"/>
                  </a:lnTo>
                  <a:close/>
                  <a:moveTo>
                    <a:pt x="3283" y="0"/>
                  </a:moveTo>
                  <a:lnTo>
                    <a:pt x="3283" y="571"/>
                  </a:lnTo>
                  <a:lnTo>
                    <a:pt x="4923" y="571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4" name="Google Shape;1755;p44">
              <a:extLst>
                <a:ext uri="{FF2B5EF4-FFF2-40B4-BE49-F238E27FC236}">
                  <a16:creationId xmlns:a16="http://schemas.microsoft.com/office/drawing/2014/main" id="{0991FA9B-29CB-8785-CEDF-21FCF83DA32F}"/>
                </a:ext>
              </a:extLst>
            </p:cNvPr>
            <p:cNvSpPr/>
            <p:nvPr/>
          </p:nvSpPr>
          <p:spPr>
            <a:xfrm>
              <a:off x="4263250" y="2630425"/>
              <a:ext cx="21425" cy="14300"/>
            </a:xfrm>
            <a:custGeom>
              <a:avLst/>
              <a:gdLst/>
              <a:ahLst/>
              <a:cxnLst/>
              <a:rect l="l" t="t" r="r" b="b"/>
              <a:pathLst>
                <a:path w="857" h="572" extrusionOk="0">
                  <a:moveTo>
                    <a:pt x="0" y="0"/>
                  </a:moveTo>
                  <a:lnTo>
                    <a:pt x="0" y="571"/>
                  </a:lnTo>
                  <a:lnTo>
                    <a:pt x="857" y="571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5" name="Google Shape;1756;p44">
              <a:extLst>
                <a:ext uri="{FF2B5EF4-FFF2-40B4-BE49-F238E27FC236}">
                  <a16:creationId xmlns:a16="http://schemas.microsoft.com/office/drawing/2014/main" id="{F60A81A6-5356-8CC8-6931-48D48BD451EE}"/>
                </a:ext>
              </a:extLst>
            </p:cNvPr>
            <p:cNvSpPr/>
            <p:nvPr/>
          </p:nvSpPr>
          <p:spPr>
            <a:xfrm>
              <a:off x="4215200" y="2585625"/>
              <a:ext cx="88350" cy="102000"/>
            </a:xfrm>
            <a:custGeom>
              <a:avLst/>
              <a:gdLst/>
              <a:ahLst/>
              <a:cxnLst/>
              <a:rect l="l" t="t" r="r" b="b"/>
              <a:pathLst>
                <a:path w="3534" h="4080" extrusionOk="0">
                  <a:moveTo>
                    <a:pt x="3533" y="1"/>
                  </a:moveTo>
                  <a:lnTo>
                    <a:pt x="0" y="2040"/>
                  </a:lnTo>
                  <a:lnTo>
                    <a:pt x="3533" y="4080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33" name="TextBox 332">
            <a:extLst>
              <a:ext uri="{FF2B5EF4-FFF2-40B4-BE49-F238E27FC236}">
                <a16:creationId xmlns:a16="http://schemas.microsoft.com/office/drawing/2014/main" id="{1D1FCF35-74CF-2D21-544F-C4ED4C3EFF44}"/>
              </a:ext>
            </a:extLst>
          </p:cNvPr>
          <p:cNvSpPr txBox="1"/>
          <p:nvPr/>
        </p:nvSpPr>
        <p:spPr>
          <a:xfrm>
            <a:off x="1030146" y="1884785"/>
            <a:ext cx="356662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1BFC9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K</a:t>
            </a:r>
            <a:r>
              <a:rPr kumimoji="0" lang="ar-JO" sz="8000" b="1" i="0" u="none" strike="noStrike" kern="1200" cap="none" spc="0" normalizeH="0" baseline="0" noProof="0" dirty="0">
                <a:ln>
                  <a:noFill/>
                </a:ln>
                <a:solidFill>
                  <a:srgbClr val="F1BFC9"/>
                </a:solidFill>
                <a:effectLst/>
                <a:uLnTx/>
                <a:uFillTx/>
                <a:latin typeface="Google Sans"/>
                <a:ea typeface="+mj-ea"/>
                <a:cs typeface="Times New Roman" panose="02020603050405020304" pitchFamily="18" charset="0"/>
              </a:rPr>
              <a:t>-</a:t>
            </a: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1BFC9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mean </a:t>
            </a: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032855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Results</a:t>
            </a:r>
            <a:endParaRPr lang="en-US" sz="4000" dirty="0">
              <a:solidFill>
                <a:srgbClr val="032855"/>
              </a:solidFill>
            </a:endParaRPr>
          </a:p>
        </p:txBody>
      </p:sp>
      <p:pic>
        <p:nvPicPr>
          <p:cNvPr id="336" name="Picture 335">
            <a:extLst>
              <a:ext uri="{FF2B5EF4-FFF2-40B4-BE49-F238E27FC236}">
                <a16:creationId xmlns:a16="http://schemas.microsoft.com/office/drawing/2014/main" id="{0D4EC6FC-181A-4370-C491-52F77D0ACB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5782" t="77655" r="45865" b="-1"/>
          <a:stretch/>
        </p:blipFill>
        <p:spPr>
          <a:xfrm>
            <a:off x="7735239" y="319898"/>
            <a:ext cx="1018374" cy="925739"/>
          </a:xfrm>
          <a:prstGeom prst="rect">
            <a:avLst/>
          </a:prstGeom>
        </p:spPr>
      </p:pic>
      <p:pic>
        <p:nvPicPr>
          <p:cNvPr id="337" name="Picture 336">
            <a:extLst>
              <a:ext uri="{FF2B5EF4-FFF2-40B4-BE49-F238E27FC236}">
                <a16:creationId xmlns:a16="http://schemas.microsoft.com/office/drawing/2014/main" id="{2DE6506D-32B7-8D98-2D68-7F6785E3F4D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l="55257" t="79460" r="-4390"/>
          <a:stretch/>
        </p:blipFill>
        <p:spPr>
          <a:xfrm>
            <a:off x="518390" y="678053"/>
            <a:ext cx="4484158" cy="632269"/>
          </a:xfrm>
          <a:prstGeom prst="rect">
            <a:avLst/>
          </a:prstGeom>
        </p:spPr>
      </p:pic>
      <p:pic>
        <p:nvPicPr>
          <p:cNvPr id="338" name="Picture 337">
            <a:extLst>
              <a:ext uri="{FF2B5EF4-FFF2-40B4-BE49-F238E27FC236}">
                <a16:creationId xmlns:a16="http://schemas.microsoft.com/office/drawing/2014/main" id="{EE4FB9BC-A003-85AC-1CA3-1ADB6D00ABD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l="88622"/>
          <a:stretch/>
        </p:blipFill>
        <p:spPr>
          <a:xfrm>
            <a:off x="11205373" y="2706726"/>
            <a:ext cx="836645" cy="255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726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B487D8-E23E-0332-CD55-20C525310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2C7AB12B-E570-7861-5184-D21FF1FE6AB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sp>
        <p:nvSpPr>
          <p:cNvPr id="10" name="Google Shape;302;p19">
            <a:extLst>
              <a:ext uri="{FF2B5EF4-FFF2-40B4-BE49-F238E27FC236}">
                <a16:creationId xmlns:a16="http://schemas.microsoft.com/office/drawing/2014/main" id="{783ECC59-36DE-0536-4502-D01935C836C6}"/>
              </a:ext>
            </a:extLst>
          </p:cNvPr>
          <p:cNvSpPr/>
          <p:nvPr/>
        </p:nvSpPr>
        <p:spPr>
          <a:xfrm>
            <a:off x="1049154" y="321403"/>
            <a:ext cx="10119936" cy="5803642"/>
          </a:xfrm>
          <a:prstGeom prst="rect">
            <a:avLst/>
          </a:prstGeom>
          <a:solidFill>
            <a:srgbClr val="A0F4F2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  <p:grpSp>
        <p:nvGrpSpPr>
          <p:cNvPr id="15" name="Google Shape;1393;p37">
            <a:extLst>
              <a:ext uri="{FF2B5EF4-FFF2-40B4-BE49-F238E27FC236}">
                <a16:creationId xmlns:a16="http://schemas.microsoft.com/office/drawing/2014/main" id="{E3EE221F-3E1B-9A6F-BF6E-CF8BA0DCF118}"/>
              </a:ext>
            </a:extLst>
          </p:cNvPr>
          <p:cNvGrpSpPr/>
          <p:nvPr/>
        </p:nvGrpSpPr>
        <p:grpSpPr>
          <a:xfrm>
            <a:off x="3445044" y="5566785"/>
            <a:ext cx="477123" cy="476620"/>
            <a:chOff x="1891500" y="4120350"/>
            <a:chExt cx="830791" cy="829914"/>
          </a:xfrm>
        </p:grpSpPr>
        <p:sp>
          <p:nvSpPr>
            <p:cNvPr id="16" name="Google Shape;1394;p37">
              <a:extLst>
                <a:ext uri="{FF2B5EF4-FFF2-40B4-BE49-F238E27FC236}">
                  <a16:creationId xmlns:a16="http://schemas.microsoft.com/office/drawing/2014/main" id="{1BCDC839-C145-8D00-CE92-FA570E98C4E4}"/>
                </a:ext>
              </a:extLst>
            </p:cNvPr>
            <p:cNvSpPr/>
            <p:nvPr/>
          </p:nvSpPr>
          <p:spPr>
            <a:xfrm>
              <a:off x="1926970" y="4154864"/>
              <a:ext cx="759852" cy="760888"/>
            </a:xfrm>
            <a:custGeom>
              <a:avLst/>
              <a:gdLst/>
              <a:ahLst/>
              <a:cxnLst/>
              <a:rect l="l" t="t" r="r" b="b"/>
              <a:pathLst>
                <a:path w="9533" h="9546" extrusionOk="0">
                  <a:moveTo>
                    <a:pt x="4767" y="1"/>
                  </a:moveTo>
                  <a:cubicBezTo>
                    <a:pt x="2132" y="1"/>
                    <a:pt x="0" y="2145"/>
                    <a:pt x="0" y="4779"/>
                  </a:cubicBezTo>
                  <a:cubicBezTo>
                    <a:pt x="0" y="7413"/>
                    <a:pt x="2132" y="9545"/>
                    <a:pt x="4767" y="9545"/>
                  </a:cubicBezTo>
                  <a:cubicBezTo>
                    <a:pt x="7401" y="9545"/>
                    <a:pt x="9533" y="7413"/>
                    <a:pt x="9533" y="4779"/>
                  </a:cubicBezTo>
                  <a:cubicBezTo>
                    <a:pt x="9533" y="2145"/>
                    <a:pt x="7401" y="1"/>
                    <a:pt x="476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395;p37">
              <a:extLst>
                <a:ext uri="{FF2B5EF4-FFF2-40B4-BE49-F238E27FC236}">
                  <a16:creationId xmlns:a16="http://schemas.microsoft.com/office/drawing/2014/main" id="{6ADF7BBF-FD93-B6B6-AA9C-E627A37CB1BC}"/>
                </a:ext>
              </a:extLst>
            </p:cNvPr>
            <p:cNvSpPr/>
            <p:nvPr/>
          </p:nvSpPr>
          <p:spPr>
            <a:xfrm>
              <a:off x="2305983" y="4157654"/>
              <a:ext cx="80" cy="73650"/>
            </a:xfrm>
            <a:custGeom>
              <a:avLst/>
              <a:gdLst/>
              <a:ahLst/>
              <a:cxnLst/>
              <a:rect l="l" t="t" r="r" b="b"/>
              <a:pathLst>
                <a:path w="1" h="924" extrusionOk="0">
                  <a:moveTo>
                    <a:pt x="0" y="0"/>
                  </a:moveTo>
                  <a:lnTo>
                    <a:pt x="0" y="924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396;p37">
              <a:extLst>
                <a:ext uri="{FF2B5EF4-FFF2-40B4-BE49-F238E27FC236}">
                  <a16:creationId xmlns:a16="http://schemas.microsoft.com/office/drawing/2014/main" id="{3CC7A078-10E2-7B20-0728-647E03F60B48}"/>
                </a:ext>
              </a:extLst>
            </p:cNvPr>
            <p:cNvSpPr/>
            <p:nvPr/>
          </p:nvSpPr>
          <p:spPr>
            <a:xfrm>
              <a:off x="2305983" y="4157654"/>
              <a:ext cx="80" cy="73650"/>
            </a:xfrm>
            <a:custGeom>
              <a:avLst/>
              <a:gdLst/>
              <a:ahLst/>
              <a:cxnLst/>
              <a:rect l="l" t="t" r="r" b="b"/>
              <a:pathLst>
                <a:path w="1" h="924" fill="none" extrusionOk="0">
                  <a:moveTo>
                    <a:pt x="0" y="0"/>
                  </a:moveTo>
                  <a:lnTo>
                    <a:pt x="0" y="924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397;p37">
              <a:extLst>
                <a:ext uri="{FF2B5EF4-FFF2-40B4-BE49-F238E27FC236}">
                  <a16:creationId xmlns:a16="http://schemas.microsoft.com/office/drawing/2014/main" id="{3BD4E949-6B24-C4D4-5476-8841D37B9B4B}"/>
                </a:ext>
              </a:extLst>
            </p:cNvPr>
            <p:cNvSpPr/>
            <p:nvPr/>
          </p:nvSpPr>
          <p:spPr>
            <a:xfrm>
              <a:off x="2305983" y="4838364"/>
              <a:ext cx="80" cy="73729"/>
            </a:xfrm>
            <a:custGeom>
              <a:avLst/>
              <a:gdLst/>
              <a:ahLst/>
              <a:cxnLst/>
              <a:rect l="l" t="t" r="r" b="b"/>
              <a:pathLst>
                <a:path w="1" h="925" extrusionOk="0">
                  <a:moveTo>
                    <a:pt x="0" y="1"/>
                  </a:moveTo>
                  <a:lnTo>
                    <a:pt x="0" y="92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398;p37">
              <a:extLst>
                <a:ext uri="{FF2B5EF4-FFF2-40B4-BE49-F238E27FC236}">
                  <a16:creationId xmlns:a16="http://schemas.microsoft.com/office/drawing/2014/main" id="{689B68B1-174E-853C-1F96-3CFEDF687D73}"/>
                </a:ext>
              </a:extLst>
            </p:cNvPr>
            <p:cNvSpPr/>
            <p:nvPr/>
          </p:nvSpPr>
          <p:spPr>
            <a:xfrm>
              <a:off x="2305983" y="4838364"/>
              <a:ext cx="80" cy="73729"/>
            </a:xfrm>
            <a:custGeom>
              <a:avLst/>
              <a:gdLst/>
              <a:ahLst/>
              <a:cxnLst/>
              <a:rect l="l" t="t" r="r" b="b"/>
              <a:pathLst>
                <a:path w="1" h="925" fill="none" extrusionOk="0">
                  <a:moveTo>
                    <a:pt x="0" y="1"/>
                  </a:moveTo>
                  <a:lnTo>
                    <a:pt x="0" y="92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399;p37">
              <a:extLst>
                <a:ext uri="{FF2B5EF4-FFF2-40B4-BE49-F238E27FC236}">
                  <a16:creationId xmlns:a16="http://schemas.microsoft.com/office/drawing/2014/main" id="{18A59EA9-92A9-E199-B308-41CA381A6415}"/>
                </a:ext>
              </a:extLst>
            </p:cNvPr>
            <p:cNvSpPr/>
            <p:nvPr/>
          </p:nvSpPr>
          <p:spPr>
            <a:xfrm>
              <a:off x="1928724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extrusionOk="0">
                  <a:moveTo>
                    <a:pt x="1" y="0"/>
                  </a:moveTo>
                  <a:lnTo>
                    <a:pt x="92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400;p37">
              <a:extLst>
                <a:ext uri="{FF2B5EF4-FFF2-40B4-BE49-F238E27FC236}">
                  <a16:creationId xmlns:a16="http://schemas.microsoft.com/office/drawing/2014/main" id="{B64B72F9-ADDF-76B3-A8E5-FF25E0F1DD7A}"/>
                </a:ext>
              </a:extLst>
            </p:cNvPr>
            <p:cNvSpPr/>
            <p:nvPr/>
          </p:nvSpPr>
          <p:spPr>
            <a:xfrm>
              <a:off x="1928724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fill="none" extrusionOk="0">
                  <a:moveTo>
                    <a:pt x="1" y="0"/>
                  </a:moveTo>
                  <a:lnTo>
                    <a:pt x="92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401;p37">
              <a:extLst>
                <a:ext uri="{FF2B5EF4-FFF2-40B4-BE49-F238E27FC236}">
                  <a16:creationId xmlns:a16="http://schemas.microsoft.com/office/drawing/2014/main" id="{F36CA421-E20C-AFE3-B415-4CE510FC3F24}"/>
                </a:ext>
              </a:extLst>
            </p:cNvPr>
            <p:cNvSpPr/>
            <p:nvPr/>
          </p:nvSpPr>
          <p:spPr>
            <a:xfrm>
              <a:off x="2609513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extrusionOk="0">
                  <a:moveTo>
                    <a:pt x="1" y="0"/>
                  </a:moveTo>
                  <a:lnTo>
                    <a:pt x="924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402;p37">
              <a:extLst>
                <a:ext uri="{FF2B5EF4-FFF2-40B4-BE49-F238E27FC236}">
                  <a16:creationId xmlns:a16="http://schemas.microsoft.com/office/drawing/2014/main" id="{430B252E-2051-2CCD-5424-8DC128F8F129}"/>
                </a:ext>
              </a:extLst>
            </p:cNvPr>
            <p:cNvSpPr/>
            <p:nvPr/>
          </p:nvSpPr>
          <p:spPr>
            <a:xfrm>
              <a:off x="2609513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fill="none" extrusionOk="0">
                  <a:moveTo>
                    <a:pt x="1" y="0"/>
                  </a:moveTo>
                  <a:lnTo>
                    <a:pt x="924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403;p37">
              <a:extLst>
                <a:ext uri="{FF2B5EF4-FFF2-40B4-BE49-F238E27FC236}">
                  <a16:creationId xmlns:a16="http://schemas.microsoft.com/office/drawing/2014/main" id="{E5AFA661-9725-F782-75F7-CF1C0E1DA6DC}"/>
                </a:ext>
              </a:extLst>
            </p:cNvPr>
            <p:cNvSpPr/>
            <p:nvPr/>
          </p:nvSpPr>
          <p:spPr>
            <a:xfrm>
              <a:off x="1975991" y="4352142"/>
              <a:ext cx="63766" cy="35550"/>
            </a:xfrm>
            <a:custGeom>
              <a:avLst/>
              <a:gdLst/>
              <a:ahLst/>
              <a:cxnLst/>
              <a:rect l="l" t="t" r="r" b="b"/>
              <a:pathLst>
                <a:path w="800" h="446" extrusionOk="0">
                  <a:moveTo>
                    <a:pt x="1" y="0"/>
                  </a:moveTo>
                  <a:lnTo>
                    <a:pt x="799" y="44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404;p37">
              <a:extLst>
                <a:ext uri="{FF2B5EF4-FFF2-40B4-BE49-F238E27FC236}">
                  <a16:creationId xmlns:a16="http://schemas.microsoft.com/office/drawing/2014/main" id="{25F8CC65-6F7D-1926-78D2-64985499101B}"/>
                </a:ext>
              </a:extLst>
            </p:cNvPr>
            <p:cNvSpPr/>
            <p:nvPr/>
          </p:nvSpPr>
          <p:spPr>
            <a:xfrm>
              <a:off x="1975991" y="4352142"/>
              <a:ext cx="63766" cy="35550"/>
            </a:xfrm>
            <a:custGeom>
              <a:avLst/>
              <a:gdLst/>
              <a:ahLst/>
              <a:cxnLst/>
              <a:rect l="l" t="t" r="r" b="b"/>
              <a:pathLst>
                <a:path w="800" h="446" fill="none" extrusionOk="0">
                  <a:moveTo>
                    <a:pt x="1" y="0"/>
                  </a:moveTo>
                  <a:lnTo>
                    <a:pt x="799" y="44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405;p37">
              <a:extLst>
                <a:ext uri="{FF2B5EF4-FFF2-40B4-BE49-F238E27FC236}">
                  <a16:creationId xmlns:a16="http://schemas.microsoft.com/office/drawing/2014/main" id="{D4C594EB-9A4F-E4AC-7347-5A0F2DD416F2}"/>
                </a:ext>
              </a:extLst>
            </p:cNvPr>
            <p:cNvSpPr/>
            <p:nvPr/>
          </p:nvSpPr>
          <p:spPr>
            <a:xfrm>
              <a:off x="2572289" y="4681179"/>
              <a:ext cx="63686" cy="35470"/>
            </a:xfrm>
            <a:custGeom>
              <a:avLst/>
              <a:gdLst/>
              <a:ahLst/>
              <a:cxnLst/>
              <a:rect l="l" t="t" r="r" b="b"/>
              <a:pathLst>
                <a:path w="799" h="445" extrusionOk="0">
                  <a:moveTo>
                    <a:pt x="0" y="0"/>
                  </a:moveTo>
                  <a:lnTo>
                    <a:pt x="798" y="44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406;p37">
              <a:extLst>
                <a:ext uri="{FF2B5EF4-FFF2-40B4-BE49-F238E27FC236}">
                  <a16:creationId xmlns:a16="http://schemas.microsoft.com/office/drawing/2014/main" id="{B14F06DD-CCE3-A9B7-3DFD-2E2F306341C2}"/>
                </a:ext>
              </a:extLst>
            </p:cNvPr>
            <p:cNvSpPr/>
            <p:nvPr/>
          </p:nvSpPr>
          <p:spPr>
            <a:xfrm>
              <a:off x="2572289" y="4681179"/>
              <a:ext cx="63686" cy="35470"/>
            </a:xfrm>
            <a:custGeom>
              <a:avLst/>
              <a:gdLst/>
              <a:ahLst/>
              <a:cxnLst/>
              <a:rect l="l" t="t" r="r" b="b"/>
              <a:pathLst>
                <a:path w="799" h="445" fill="none" extrusionOk="0">
                  <a:moveTo>
                    <a:pt x="0" y="0"/>
                  </a:moveTo>
                  <a:lnTo>
                    <a:pt x="798" y="44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407;p37">
              <a:extLst>
                <a:ext uri="{FF2B5EF4-FFF2-40B4-BE49-F238E27FC236}">
                  <a16:creationId xmlns:a16="http://schemas.microsoft.com/office/drawing/2014/main" id="{EDFABDE9-9FEB-8AE9-8068-A83E044F4FEF}"/>
                </a:ext>
              </a:extLst>
            </p:cNvPr>
            <p:cNvSpPr/>
            <p:nvPr/>
          </p:nvSpPr>
          <p:spPr>
            <a:xfrm>
              <a:off x="2124169" y="4800264"/>
              <a:ext cx="35550" cy="64563"/>
            </a:xfrm>
            <a:custGeom>
              <a:avLst/>
              <a:gdLst/>
              <a:ahLst/>
              <a:cxnLst/>
              <a:rect l="l" t="t" r="r" b="b"/>
              <a:pathLst>
                <a:path w="446" h="810" extrusionOk="0">
                  <a:moveTo>
                    <a:pt x="1" y="810"/>
                  </a:moveTo>
                  <a:lnTo>
                    <a:pt x="44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408;p37">
              <a:extLst>
                <a:ext uri="{FF2B5EF4-FFF2-40B4-BE49-F238E27FC236}">
                  <a16:creationId xmlns:a16="http://schemas.microsoft.com/office/drawing/2014/main" id="{15B51B22-CA33-1DFC-4FA5-44E48AB6DBE5}"/>
                </a:ext>
              </a:extLst>
            </p:cNvPr>
            <p:cNvSpPr/>
            <p:nvPr/>
          </p:nvSpPr>
          <p:spPr>
            <a:xfrm>
              <a:off x="2124169" y="4800264"/>
              <a:ext cx="35550" cy="64563"/>
            </a:xfrm>
            <a:custGeom>
              <a:avLst/>
              <a:gdLst/>
              <a:ahLst/>
              <a:cxnLst/>
              <a:rect l="l" t="t" r="r" b="b"/>
              <a:pathLst>
                <a:path w="446" h="810" fill="none" extrusionOk="0">
                  <a:moveTo>
                    <a:pt x="1" y="810"/>
                  </a:moveTo>
                  <a:lnTo>
                    <a:pt x="44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409;p37">
              <a:extLst>
                <a:ext uri="{FF2B5EF4-FFF2-40B4-BE49-F238E27FC236}">
                  <a16:creationId xmlns:a16="http://schemas.microsoft.com/office/drawing/2014/main" id="{83F415F1-239D-DA6B-0EFE-81BE18962088}"/>
                </a:ext>
              </a:extLst>
            </p:cNvPr>
            <p:cNvSpPr/>
            <p:nvPr/>
          </p:nvSpPr>
          <p:spPr>
            <a:xfrm>
              <a:off x="2452248" y="4204921"/>
              <a:ext cx="35550" cy="63686"/>
            </a:xfrm>
            <a:custGeom>
              <a:avLst/>
              <a:gdLst/>
              <a:ahLst/>
              <a:cxnLst/>
              <a:rect l="l" t="t" r="r" b="b"/>
              <a:pathLst>
                <a:path w="446" h="799" extrusionOk="0">
                  <a:moveTo>
                    <a:pt x="1" y="798"/>
                  </a:moveTo>
                  <a:lnTo>
                    <a:pt x="446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1410;p37">
              <a:extLst>
                <a:ext uri="{FF2B5EF4-FFF2-40B4-BE49-F238E27FC236}">
                  <a16:creationId xmlns:a16="http://schemas.microsoft.com/office/drawing/2014/main" id="{AEA358B3-7926-DA38-D9E1-953EA21EED21}"/>
                </a:ext>
              </a:extLst>
            </p:cNvPr>
            <p:cNvSpPr/>
            <p:nvPr/>
          </p:nvSpPr>
          <p:spPr>
            <a:xfrm>
              <a:off x="2452248" y="4204921"/>
              <a:ext cx="35550" cy="63686"/>
            </a:xfrm>
            <a:custGeom>
              <a:avLst/>
              <a:gdLst/>
              <a:ahLst/>
              <a:cxnLst/>
              <a:rect l="l" t="t" r="r" b="b"/>
              <a:pathLst>
                <a:path w="446" h="799" fill="none" extrusionOk="0">
                  <a:moveTo>
                    <a:pt x="1" y="798"/>
                  </a:moveTo>
                  <a:lnTo>
                    <a:pt x="446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1411;p37">
              <a:extLst>
                <a:ext uri="{FF2B5EF4-FFF2-40B4-BE49-F238E27FC236}">
                  <a16:creationId xmlns:a16="http://schemas.microsoft.com/office/drawing/2014/main" id="{5C2DCAFC-4882-1016-0E61-9F3399BD4FDA}"/>
                </a:ext>
              </a:extLst>
            </p:cNvPr>
            <p:cNvSpPr/>
            <p:nvPr/>
          </p:nvSpPr>
          <p:spPr>
            <a:xfrm>
              <a:off x="2095075" y="4222138"/>
              <a:ext cx="41926" cy="60976"/>
            </a:xfrm>
            <a:custGeom>
              <a:avLst/>
              <a:gdLst/>
              <a:ahLst/>
              <a:cxnLst/>
              <a:rect l="l" t="t" r="r" b="b"/>
              <a:pathLst>
                <a:path w="526" h="765" extrusionOk="0">
                  <a:moveTo>
                    <a:pt x="1" y="1"/>
                  </a:moveTo>
                  <a:lnTo>
                    <a:pt x="525" y="76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1412;p37">
              <a:extLst>
                <a:ext uri="{FF2B5EF4-FFF2-40B4-BE49-F238E27FC236}">
                  <a16:creationId xmlns:a16="http://schemas.microsoft.com/office/drawing/2014/main" id="{4AF50C6F-6D77-CE31-C8FA-FBC56AA5CF48}"/>
                </a:ext>
              </a:extLst>
            </p:cNvPr>
            <p:cNvSpPr/>
            <p:nvPr/>
          </p:nvSpPr>
          <p:spPr>
            <a:xfrm>
              <a:off x="2095075" y="4222138"/>
              <a:ext cx="41926" cy="60976"/>
            </a:xfrm>
            <a:custGeom>
              <a:avLst/>
              <a:gdLst/>
              <a:ahLst/>
              <a:cxnLst/>
              <a:rect l="l" t="t" r="r" b="b"/>
              <a:pathLst>
                <a:path w="526" h="765" fill="none" extrusionOk="0">
                  <a:moveTo>
                    <a:pt x="1" y="1"/>
                  </a:moveTo>
                  <a:lnTo>
                    <a:pt x="525" y="76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1413;p37">
              <a:extLst>
                <a:ext uri="{FF2B5EF4-FFF2-40B4-BE49-F238E27FC236}">
                  <a16:creationId xmlns:a16="http://schemas.microsoft.com/office/drawing/2014/main" id="{D74BC27E-625E-CE89-EB51-83B4026F8083}"/>
                </a:ext>
              </a:extLst>
            </p:cNvPr>
            <p:cNvSpPr/>
            <p:nvPr/>
          </p:nvSpPr>
          <p:spPr>
            <a:xfrm>
              <a:off x="2475045" y="4786554"/>
              <a:ext cx="40970" cy="60976"/>
            </a:xfrm>
            <a:custGeom>
              <a:avLst/>
              <a:gdLst/>
              <a:ahLst/>
              <a:cxnLst/>
              <a:rect l="l" t="t" r="r" b="b"/>
              <a:pathLst>
                <a:path w="514" h="765" extrusionOk="0">
                  <a:moveTo>
                    <a:pt x="0" y="1"/>
                  </a:moveTo>
                  <a:lnTo>
                    <a:pt x="513" y="76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1414;p37">
              <a:extLst>
                <a:ext uri="{FF2B5EF4-FFF2-40B4-BE49-F238E27FC236}">
                  <a16:creationId xmlns:a16="http://schemas.microsoft.com/office/drawing/2014/main" id="{60C2337E-C82D-8665-E665-F44B940BBED8}"/>
                </a:ext>
              </a:extLst>
            </p:cNvPr>
            <p:cNvSpPr/>
            <p:nvPr/>
          </p:nvSpPr>
          <p:spPr>
            <a:xfrm>
              <a:off x="2475045" y="4786554"/>
              <a:ext cx="40970" cy="60976"/>
            </a:xfrm>
            <a:custGeom>
              <a:avLst/>
              <a:gdLst/>
              <a:ahLst/>
              <a:cxnLst/>
              <a:rect l="l" t="t" r="r" b="b"/>
              <a:pathLst>
                <a:path w="514" h="765" fill="none" extrusionOk="0">
                  <a:moveTo>
                    <a:pt x="0" y="1"/>
                  </a:moveTo>
                  <a:lnTo>
                    <a:pt x="513" y="76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1415;p37">
              <a:extLst>
                <a:ext uri="{FF2B5EF4-FFF2-40B4-BE49-F238E27FC236}">
                  <a16:creationId xmlns:a16="http://schemas.microsoft.com/office/drawing/2014/main" id="{3273AF92-6037-12E2-61C1-B3E5512B346B}"/>
                </a:ext>
              </a:extLst>
            </p:cNvPr>
            <p:cNvSpPr/>
            <p:nvPr/>
          </p:nvSpPr>
          <p:spPr>
            <a:xfrm>
              <a:off x="1993288" y="4703896"/>
              <a:ext cx="60976" cy="40970"/>
            </a:xfrm>
            <a:custGeom>
              <a:avLst/>
              <a:gdLst/>
              <a:ahLst/>
              <a:cxnLst/>
              <a:rect l="l" t="t" r="r" b="b"/>
              <a:pathLst>
                <a:path w="765" h="514" extrusionOk="0">
                  <a:moveTo>
                    <a:pt x="1" y="513"/>
                  </a:moveTo>
                  <a:lnTo>
                    <a:pt x="76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1416;p37">
              <a:extLst>
                <a:ext uri="{FF2B5EF4-FFF2-40B4-BE49-F238E27FC236}">
                  <a16:creationId xmlns:a16="http://schemas.microsoft.com/office/drawing/2014/main" id="{ECA7B594-11F6-0752-546C-3EC5B420E380}"/>
                </a:ext>
              </a:extLst>
            </p:cNvPr>
            <p:cNvSpPr/>
            <p:nvPr/>
          </p:nvSpPr>
          <p:spPr>
            <a:xfrm>
              <a:off x="1993288" y="4703896"/>
              <a:ext cx="60976" cy="40970"/>
            </a:xfrm>
            <a:custGeom>
              <a:avLst/>
              <a:gdLst/>
              <a:ahLst/>
              <a:cxnLst/>
              <a:rect l="l" t="t" r="r" b="b"/>
              <a:pathLst>
                <a:path w="765" h="514" fill="none" extrusionOk="0">
                  <a:moveTo>
                    <a:pt x="1" y="513"/>
                  </a:moveTo>
                  <a:lnTo>
                    <a:pt x="76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1417;p37">
              <a:extLst>
                <a:ext uri="{FF2B5EF4-FFF2-40B4-BE49-F238E27FC236}">
                  <a16:creationId xmlns:a16="http://schemas.microsoft.com/office/drawing/2014/main" id="{217A6844-47D5-9E09-33AC-FD92BF8BA0CB}"/>
                </a:ext>
              </a:extLst>
            </p:cNvPr>
            <p:cNvSpPr/>
            <p:nvPr/>
          </p:nvSpPr>
          <p:spPr>
            <a:xfrm>
              <a:off x="2557702" y="4323926"/>
              <a:ext cx="60976" cy="41049"/>
            </a:xfrm>
            <a:custGeom>
              <a:avLst/>
              <a:gdLst/>
              <a:ahLst/>
              <a:cxnLst/>
              <a:rect l="l" t="t" r="r" b="b"/>
              <a:pathLst>
                <a:path w="765" h="515" extrusionOk="0">
                  <a:moveTo>
                    <a:pt x="1" y="514"/>
                  </a:moveTo>
                  <a:lnTo>
                    <a:pt x="765" y="1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418;p37">
              <a:extLst>
                <a:ext uri="{FF2B5EF4-FFF2-40B4-BE49-F238E27FC236}">
                  <a16:creationId xmlns:a16="http://schemas.microsoft.com/office/drawing/2014/main" id="{0B591FC5-C87D-FD29-F262-C5F505DD2B36}"/>
                </a:ext>
              </a:extLst>
            </p:cNvPr>
            <p:cNvSpPr/>
            <p:nvPr/>
          </p:nvSpPr>
          <p:spPr>
            <a:xfrm>
              <a:off x="2557702" y="4323926"/>
              <a:ext cx="60976" cy="41049"/>
            </a:xfrm>
            <a:custGeom>
              <a:avLst/>
              <a:gdLst/>
              <a:ahLst/>
              <a:cxnLst/>
              <a:rect l="l" t="t" r="r" b="b"/>
              <a:pathLst>
                <a:path w="765" h="515" fill="none" extrusionOk="0">
                  <a:moveTo>
                    <a:pt x="1" y="514"/>
                  </a:moveTo>
                  <a:lnTo>
                    <a:pt x="765" y="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1419;p37">
              <a:extLst>
                <a:ext uri="{FF2B5EF4-FFF2-40B4-BE49-F238E27FC236}">
                  <a16:creationId xmlns:a16="http://schemas.microsoft.com/office/drawing/2014/main" id="{ADF801FC-6A7B-6472-F138-FCC0471F0DF9}"/>
                </a:ext>
              </a:extLst>
            </p:cNvPr>
            <p:cNvSpPr/>
            <p:nvPr/>
          </p:nvSpPr>
          <p:spPr>
            <a:xfrm>
              <a:off x="2261426" y="4490277"/>
              <a:ext cx="90946" cy="90069"/>
            </a:xfrm>
            <a:custGeom>
              <a:avLst/>
              <a:gdLst/>
              <a:ahLst/>
              <a:cxnLst/>
              <a:rect l="l" t="t" r="r" b="b"/>
              <a:pathLst>
                <a:path w="1141" h="1130" extrusionOk="0">
                  <a:moveTo>
                    <a:pt x="571" y="1"/>
                  </a:moveTo>
                  <a:cubicBezTo>
                    <a:pt x="251" y="1"/>
                    <a:pt x="0" y="252"/>
                    <a:pt x="0" y="571"/>
                  </a:cubicBezTo>
                  <a:cubicBezTo>
                    <a:pt x="0" y="879"/>
                    <a:pt x="251" y="1130"/>
                    <a:pt x="571" y="1130"/>
                  </a:cubicBezTo>
                  <a:cubicBezTo>
                    <a:pt x="878" y="1130"/>
                    <a:pt x="1141" y="879"/>
                    <a:pt x="1141" y="571"/>
                  </a:cubicBezTo>
                  <a:cubicBezTo>
                    <a:pt x="1141" y="252"/>
                    <a:pt x="878" y="1"/>
                    <a:pt x="5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1420;p37">
              <a:extLst>
                <a:ext uri="{FF2B5EF4-FFF2-40B4-BE49-F238E27FC236}">
                  <a16:creationId xmlns:a16="http://schemas.microsoft.com/office/drawing/2014/main" id="{1EC56447-B998-33C5-6E77-D47E679D2AD0}"/>
                </a:ext>
              </a:extLst>
            </p:cNvPr>
            <p:cNvSpPr/>
            <p:nvPr/>
          </p:nvSpPr>
          <p:spPr>
            <a:xfrm>
              <a:off x="2295063" y="4282158"/>
              <a:ext cx="150966" cy="253629"/>
            </a:xfrm>
            <a:custGeom>
              <a:avLst/>
              <a:gdLst/>
              <a:ahLst/>
              <a:cxnLst/>
              <a:rect l="l" t="t" r="r" b="b"/>
              <a:pathLst>
                <a:path w="1894" h="3182" fill="none" extrusionOk="0">
                  <a:moveTo>
                    <a:pt x="0" y="0"/>
                  </a:moveTo>
                  <a:lnTo>
                    <a:pt x="137" y="3182"/>
                  </a:lnTo>
                  <a:cubicBezTo>
                    <a:pt x="251" y="2988"/>
                    <a:pt x="1893" y="1893"/>
                    <a:pt x="1893" y="1893"/>
                  </a:cubicBez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421;p37">
              <a:extLst>
                <a:ext uri="{FF2B5EF4-FFF2-40B4-BE49-F238E27FC236}">
                  <a16:creationId xmlns:a16="http://schemas.microsoft.com/office/drawing/2014/main" id="{AAF94C98-B460-252A-A0B4-061D73F1C3EF}"/>
                </a:ext>
              </a:extLst>
            </p:cNvPr>
            <p:cNvSpPr/>
            <p:nvPr/>
          </p:nvSpPr>
          <p:spPr>
            <a:xfrm>
              <a:off x="1891500" y="4120350"/>
              <a:ext cx="830791" cy="829914"/>
            </a:xfrm>
            <a:custGeom>
              <a:avLst/>
              <a:gdLst/>
              <a:ahLst/>
              <a:cxnLst/>
              <a:rect l="l" t="t" r="r" b="b"/>
              <a:pathLst>
                <a:path w="10423" h="10412" fill="none" extrusionOk="0">
                  <a:moveTo>
                    <a:pt x="10423" y="5212"/>
                  </a:moveTo>
                  <a:cubicBezTo>
                    <a:pt x="10423" y="8085"/>
                    <a:pt x="8085" y="10411"/>
                    <a:pt x="5212" y="10411"/>
                  </a:cubicBezTo>
                  <a:cubicBezTo>
                    <a:pt x="2338" y="10411"/>
                    <a:pt x="0" y="8085"/>
                    <a:pt x="0" y="5212"/>
                  </a:cubicBezTo>
                  <a:cubicBezTo>
                    <a:pt x="0" y="2327"/>
                    <a:pt x="2338" y="1"/>
                    <a:pt x="5212" y="1"/>
                  </a:cubicBezTo>
                  <a:cubicBezTo>
                    <a:pt x="8085" y="1"/>
                    <a:pt x="10423" y="2327"/>
                    <a:pt x="10423" y="52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4" name="Google Shape;1422;p37">
            <a:extLst>
              <a:ext uri="{FF2B5EF4-FFF2-40B4-BE49-F238E27FC236}">
                <a16:creationId xmlns:a16="http://schemas.microsoft.com/office/drawing/2014/main" id="{CFEB1F9A-877A-AEDB-C31B-4487CF29995B}"/>
              </a:ext>
            </a:extLst>
          </p:cNvPr>
          <p:cNvSpPr/>
          <p:nvPr/>
        </p:nvSpPr>
        <p:spPr>
          <a:xfrm rot="5400000">
            <a:off x="3078686" y="4792978"/>
            <a:ext cx="73101" cy="346450"/>
          </a:xfrm>
          <a:custGeom>
            <a:avLst/>
            <a:gdLst/>
            <a:ahLst/>
            <a:cxnLst/>
            <a:rect l="l" t="t" r="r" b="b"/>
            <a:pathLst>
              <a:path w="593" h="3057" fill="none" extrusionOk="0">
                <a:moveTo>
                  <a:pt x="593" y="0"/>
                </a:moveTo>
                <a:lnTo>
                  <a:pt x="57" y="536"/>
                </a:lnTo>
                <a:lnTo>
                  <a:pt x="536" y="1015"/>
                </a:lnTo>
                <a:lnTo>
                  <a:pt x="0" y="1551"/>
                </a:lnTo>
                <a:lnTo>
                  <a:pt x="525" y="2076"/>
                </a:lnTo>
                <a:lnTo>
                  <a:pt x="0" y="2589"/>
                </a:lnTo>
                <a:lnTo>
                  <a:pt x="468" y="3056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45" name="Google Shape;1423;p37">
            <a:extLst>
              <a:ext uri="{FF2B5EF4-FFF2-40B4-BE49-F238E27FC236}">
                <a16:creationId xmlns:a16="http://schemas.microsoft.com/office/drawing/2014/main" id="{4AB58D00-612B-B05F-96C5-DFB8356A5AB6}"/>
              </a:ext>
            </a:extLst>
          </p:cNvPr>
          <p:cNvGrpSpPr/>
          <p:nvPr/>
        </p:nvGrpSpPr>
        <p:grpSpPr>
          <a:xfrm rot="2151962">
            <a:off x="3242034" y="5185934"/>
            <a:ext cx="245253" cy="286454"/>
            <a:chOff x="5785386" y="4574396"/>
            <a:chExt cx="245250" cy="286450"/>
          </a:xfrm>
        </p:grpSpPr>
        <p:sp>
          <p:nvSpPr>
            <p:cNvPr id="46" name="Google Shape;1424;p37">
              <a:extLst>
                <a:ext uri="{FF2B5EF4-FFF2-40B4-BE49-F238E27FC236}">
                  <a16:creationId xmlns:a16="http://schemas.microsoft.com/office/drawing/2014/main" id="{1894A7C9-FC0A-2287-8046-6E3E77ED6F11}"/>
                </a:ext>
              </a:extLst>
            </p:cNvPr>
            <p:cNvSpPr/>
            <p:nvPr/>
          </p:nvSpPr>
          <p:spPr>
            <a:xfrm rot="1258950">
              <a:off x="5827609" y="4603805"/>
              <a:ext cx="187125" cy="123469"/>
            </a:xfrm>
            <a:custGeom>
              <a:avLst/>
              <a:gdLst/>
              <a:ahLst/>
              <a:cxnLst/>
              <a:rect l="l" t="t" r="r" b="b"/>
              <a:pathLst>
                <a:path w="1073" h="708" fill="none" extrusionOk="0">
                  <a:moveTo>
                    <a:pt x="12" y="708"/>
                  </a:moveTo>
                  <a:cubicBezTo>
                    <a:pt x="1" y="1"/>
                    <a:pt x="1073" y="1"/>
                    <a:pt x="1073" y="70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1425;p37">
              <a:extLst>
                <a:ext uri="{FF2B5EF4-FFF2-40B4-BE49-F238E27FC236}">
                  <a16:creationId xmlns:a16="http://schemas.microsoft.com/office/drawing/2014/main" id="{BF441B9A-39B5-3792-9FDB-B10B2882BC01}"/>
                </a:ext>
              </a:extLst>
            </p:cNvPr>
            <p:cNvSpPr/>
            <p:nvPr/>
          </p:nvSpPr>
          <p:spPr>
            <a:xfrm rot="1258950">
              <a:off x="5797942" y="4763071"/>
              <a:ext cx="83709" cy="85626"/>
            </a:xfrm>
            <a:custGeom>
              <a:avLst/>
              <a:gdLst/>
              <a:ahLst/>
              <a:cxnLst/>
              <a:rect l="l" t="t" r="r" b="b"/>
              <a:pathLst>
                <a:path w="480" h="491" fill="none" extrusionOk="0">
                  <a:moveTo>
                    <a:pt x="479" y="240"/>
                  </a:moveTo>
                  <a:cubicBezTo>
                    <a:pt x="479" y="377"/>
                    <a:pt x="376" y="491"/>
                    <a:pt x="240" y="491"/>
                  </a:cubicBezTo>
                  <a:cubicBezTo>
                    <a:pt x="114" y="491"/>
                    <a:pt x="0" y="377"/>
                    <a:pt x="0" y="240"/>
                  </a:cubicBezTo>
                  <a:cubicBezTo>
                    <a:pt x="0" y="114"/>
                    <a:pt x="114" y="0"/>
                    <a:pt x="240" y="0"/>
                  </a:cubicBezTo>
                  <a:cubicBezTo>
                    <a:pt x="376" y="0"/>
                    <a:pt x="479" y="114"/>
                    <a:pt x="479" y="2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1426;p37">
            <a:extLst>
              <a:ext uri="{FF2B5EF4-FFF2-40B4-BE49-F238E27FC236}">
                <a16:creationId xmlns:a16="http://schemas.microsoft.com/office/drawing/2014/main" id="{82585A98-B702-94A8-3E49-62B410BB56DA}"/>
              </a:ext>
            </a:extLst>
          </p:cNvPr>
          <p:cNvSpPr/>
          <p:nvPr/>
        </p:nvSpPr>
        <p:spPr>
          <a:xfrm>
            <a:off x="1133299" y="6022452"/>
            <a:ext cx="108825" cy="109032"/>
          </a:xfrm>
          <a:custGeom>
            <a:avLst/>
            <a:gdLst/>
            <a:ahLst/>
            <a:cxnLst/>
            <a:rect l="l" t="t" r="r" b="b"/>
            <a:pathLst>
              <a:path w="525" h="526" fill="none" extrusionOk="0">
                <a:moveTo>
                  <a:pt x="525" y="263"/>
                </a:moveTo>
                <a:cubicBezTo>
                  <a:pt x="525" y="411"/>
                  <a:pt x="411" y="525"/>
                  <a:pt x="262" y="525"/>
                </a:cubicBezTo>
                <a:cubicBezTo>
                  <a:pt x="114" y="525"/>
                  <a:pt x="0" y="411"/>
                  <a:pt x="0" y="263"/>
                </a:cubicBezTo>
                <a:cubicBezTo>
                  <a:pt x="0" y="126"/>
                  <a:pt x="114" y="1"/>
                  <a:pt x="262" y="1"/>
                </a:cubicBezTo>
                <a:cubicBezTo>
                  <a:pt x="411" y="1"/>
                  <a:pt x="525" y="126"/>
                  <a:pt x="525" y="263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49" name="Google Shape;1427;p37">
            <a:extLst>
              <a:ext uri="{FF2B5EF4-FFF2-40B4-BE49-F238E27FC236}">
                <a16:creationId xmlns:a16="http://schemas.microsoft.com/office/drawing/2014/main" id="{0659E7D4-4957-0517-AF01-16CA26B8A2E6}"/>
              </a:ext>
            </a:extLst>
          </p:cNvPr>
          <p:cNvGrpSpPr/>
          <p:nvPr/>
        </p:nvGrpSpPr>
        <p:grpSpPr>
          <a:xfrm>
            <a:off x="1049131" y="4764581"/>
            <a:ext cx="749346" cy="515875"/>
            <a:chOff x="7771599" y="2296312"/>
            <a:chExt cx="1145264" cy="788438"/>
          </a:xfrm>
        </p:grpSpPr>
        <p:grpSp>
          <p:nvGrpSpPr>
            <p:cNvPr id="50" name="Google Shape;1428;p37">
              <a:extLst>
                <a:ext uri="{FF2B5EF4-FFF2-40B4-BE49-F238E27FC236}">
                  <a16:creationId xmlns:a16="http://schemas.microsoft.com/office/drawing/2014/main" id="{22297805-EB8D-7729-AC3E-9A6A9512BABD}"/>
                </a:ext>
              </a:extLst>
            </p:cNvPr>
            <p:cNvGrpSpPr/>
            <p:nvPr/>
          </p:nvGrpSpPr>
          <p:grpSpPr>
            <a:xfrm rot="-1567458">
              <a:off x="7829990" y="2321337"/>
              <a:ext cx="1086873" cy="763413"/>
              <a:chOff x="4994125" y="4904500"/>
              <a:chExt cx="1086922" cy="763448"/>
            </a:xfrm>
          </p:grpSpPr>
          <p:sp>
            <p:nvSpPr>
              <p:cNvPr id="77" name="Google Shape;1429;p37">
                <a:extLst>
                  <a:ext uri="{FF2B5EF4-FFF2-40B4-BE49-F238E27FC236}">
                    <a16:creationId xmlns:a16="http://schemas.microsoft.com/office/drawing/2014/main" id="{BBF130B0-8472-8F54-3D5B-3CFD185425FA}"/>
                  </a:ext>
                </a:extLst>
              </p:cNvPr>
              <p:cNvSpPr/>
              <p:nvPr/>
            </p:nvSpPr>
            <p:spPr>
              <a:xfrm>
                <a:off x="5129513" y="5418801"/>
                <a:ext cx="359196" cy="101567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958" extrusionOk="0">
                    <a:moveTo>
                      <a:pt x="3365" y="0"/>
                    </a:moveTo>
                    <a:lnTo>
                      <a:pt x="1" y="889"/>
                    </a:lnTo>
                    <a:lnTo>
                      <a:pt x="24" y="958"/>
                    </a:lnTo>
                    <a:lnTo>
                      <a:pt x="3388" y="68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430;p37">
                <a:extLst>
                  <a:ext uri="{FF2B5EF4-FFF2-40B4-BE49-F238E27FC236}">
                    <a16:creationId xmlns:a16="http://schemas.microsoft.com/office/drawing/2014/main" id="{6B53C392-4653-9A25-9D25-BCD851011C8D}"/>
                  </a:ext>
                </a:extLst>
              </p:cNvPr>
              <p:cNvSpPr/>
              <p:nvPr/>
            </p:nvSpPr>
            <p:spPr>
              <a:xfrm>
                <a:off x="4994125" y="5426859"/>
                <a:ext cx="240029" cy="182036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717" extrusionOk="0">
                    <a:moveTo>
                      <a:pt x="1133" y="0"/>
                    </a:moveTo>
                    <a:cubicBezTo>
                      <a:pt x="1105" y="0"/>
                      <a:pt x="1078" y="1"/>
                      <a:pt x="1050" y="4"/>
                    </a:cubicBezTo>
                    <a:cubicBezTo>
                      <a:pt x="297" y="84"/>
                      <a:pt x="1" y="1042"/>
                      <a:pt x="594" y="1520"/>
                    </a:cubicBezTo>
                    <a:cubicBezTo>
                      <a:pt x="750" y="1652"/>
                      <a:pt x="943" y="1716"/>
                      <a:pt x="1136" y="1716"/>
                    </a:cubicBezTo>
                    <a:cubicBezTo>
                      <a:pt x="1378" y="1716"/>
                      <a:pt x="1620" y="1615"/>
                      <a:pt x="1791" y="1418"/>
                    </a:cubicBezTo>
                    <a:cubicBezTo>
                      <a:pt x="2263" y="847"/>
                      <a:pt x="1847" y="0"/>
                      <a:pt x="11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431;p37">
                <a:extLst>
                  <a:ext uri="{FF2B5EF4-FFF2-40B4-BE49-F238E27FC236}">
                    <a16:creationId xmlns:a16="http://schemas.microsoft.com/office/drawing/2014/main" id="{3ADF0377-F71D-27F1-B961-6B575DB764AD}"/>
                  </a:ext>
                </a:extLst>
              </p:cNvPr>
              <p:cNvSpPr/>
              <p:nvPr/>
            </p:nvSpPr>
            <p:spPr>
              <a:xfrm>
                <a:off x="5000168" y="5428449"/>
                <a:ext cx="236001" cy="183839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1734" extrusionOk="0">
                    <a:moveTo>
                      <a:pt x="1073" y="34"/>
                    </a:moveTo>
                    <a:lnTo>
                      <a:pt x="1084" y="46"/>
                    </a:lnTo>
                    <a:cubicBezTo>
                      <a:pt x="1097" y="45"/>
                      <a:pt x="1110" y="45"/>
                      <a:pt x="1124" y="45"/>
                    </a:cubicBezTo>
                    <a:cubicBezTo>
                      <a:pt x="1293" y="45"/>
                      <a:pt x="1460" y="112"/>
                      <a:pt x="1597" y="228"/>
                    </a:cubicBezTo>
                    <a:cubicBezTo>
                      <a:pt x="2225" y="784"/>
                      <a:pt x="1713" y="1658"/>
                      <a:pt x="1057" y="1658"/>
                    </a:cubicBezTo>
                    <a:cubicBezTo>
                      <a:pt x="891" y="1658"/>
                      <a:pt x="716" y="1602"/>
                      <a:pt x="548" y="1471"/>
                    </a:cubicBezTo>
                    <a:cubicBezTo>
                      <a:pt x="1" y="1004"/>
                      <a:pt x="275" y="103"/>
                      <a:pt x="1004" y="34"/>
                    </a:cubicBezTo>
                    <a:close/>
                    <a:moveTo>
                      <a:pt x="1118" y="0"/>
                    </a:moveTo>
                    <a:cubicBezTo>
                      <a:pt x="639" y="0"/>
                      <a:pt x="263" y="377"/>
                      <a:pt x="252" y="844"/>
                    </a:cubicBezTo>
                    <a:cubicBezTo>
                      <a:pt x="240" y="1323"/>
                      <a:pt x="605" y="1711"/>
                      <a:pt x="1073" y="1733"/>
                    </a:cubicBezTo>
                    <a:lnTo>
                      <a:pt x="1153" y="1733"/>
                    </a:lnTo>
                    <a:cubicBezTo>
                      <a:pt x="1620" y="1711"/>
                      <a:pt x="1996" y="1323"/>
                      <a:pt x="1985" y="844"/>
                    </a:cubicBezTo>
                    <a:cubicBezTo>
                      <a:pt x="1974" y="377"/>
                      <a:pt x="1586" y="0"/>
                      <a:pt x="11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432;p37">
                <a:extLst>
                  <a:ext uri="{FF2B5EF4-FFF2-40B4-BE49-F238E27FC236}">
                    <a16:creationId xmlns:a16="http://schemas.microsoft.com/office/drawing/2014/main" id="{D89F2789-B87F-4729-D5D2-670EAE7B7F5E}"/>
                  </a:ext>
                </a:extLst>
              </p:cNvPr>
              <p:cNvSpPr/>
              <p:nvPr/>
            </p:nvSpPr>
            <p:spPr>
              <a:xfrm>
                <a:off x="5274656" y="5129792"/>
                <a:ext cx="320498" cy="234622"/>
              </a:xfrm>
              <a:custGeom>
                <a:avLst/>
                <a:gdLst/>
                <a:ahLst/>
                <a:cxnLst/>
                <a:rect l="l" t="t" r="r" b="b"/>
                <a:pathLst>
                  <a:path w="3023" h="2213" extrusionOk="0">
                    <a:moveTo>
                      <a:pt x="46" y="1"/>
                    </a:moveTo>
                    <a:lnTo>
                      <a:pt x="0" y="58"/>
                    </a:lnTo>
                    <a:lnTo>
                      <a:pt x="2976" y="2213"/>
                    </a:lnTo>
                    <a:lnTo>
                      <a:pt x="3022" y="2156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433;p37">
                <a:extLst>
                  <a:ext uri="{FF2B5EF4-FFF2-40B4-BE49-F238E27FC236}">
                    <a16:creationId xmlns:a16="http://schemas.microsoft.com/office/drawing/2014/main" id="{D00CDDA7-3C92-3FCE-7D84-5A5869282153}"/>
                  </a:ext>
                </a:extLst>
              </p:cNvPr>
              <p:cNvSpPr/>
              <p:nvPr/>
            </p:nvSpPr>
            <p:spPr>
              <a:xfrm>
                <a:off x="5659086" y="5010096"/>
                <a:ext cx="152457" cy="341066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3217" extrusionOk="0">
                    <a:moveTo>
                      <a:pt x="1369" y="1"/>
                    </a:moveTo>
                    <a:lnTo>
                      <a:pt x="0" y="3194"/>
                    </a:lnTo>
                    <a:lnTo>
                      <a:pt x="69" y="3216"/>
                    </a:lnTo>
                    <a:lnTo>
                      <a:pt x="1437" y="24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434;p37">
                <a:extLst>
                  <a:ext uri="{FF2B5EF4-FFF2-40B4-BE49-F238E27FC236}">
                    <a16:creationId xmlns:a16="http://schemas.microsoft.com/office/drawing/2014/main" id="{F5EC7A5C-49F0-9FC3-380F-4735894216FC}"/>
                  </a:ext>
                </a:extLst>
              </p:cNvPr>
              <p:cNvSpPr/>
              <p:nvPr/>
            </p:nvSpPr>
            <p:spPr>
              <a:xfrm>
                <a:off x="5700222" y="5435658"/>
                <a:ext cx="241832" cy="127012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198" extrusionOk="0">
                    <a:moveTo>
                      <a:pt x="34" y="1"/>
                    </a:moveTo>
                    <a:lnTo>
                      <a:pt x="0" y="69"/>
                    </a:lnTo>
                    <a:lnTo>
                      <a:pt x="2246" y="1198"/>
                    </a:lnTo>
                    <a:lnTo>
                      <a:pt x="2281" y="113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435;p37">
                <a:extLst>
                  <a:ext uri="{FF2B5EF4-FFF2-40B4-BE49-F238E27FC236}">
                    <a16:creationId xmlns:a16="http://schemas.microsoft.com/office/drawing/2014/main" id="{205BDA74-506C-658C-2B9F-5CAA75D64B70}"/>
                  </a:ext>
                </a:extLst>
              </p:cNvPr>
              <p:cNvSpPr/>
              <p:nvPr/>
            </p:nvSpPr>
            <p:spPr>
              <a:xfrm>
                <a:off x="5447469" y="5234009"/>
                <a:ext cx="344671" cy="305338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2880" extrusionOk="0">
                    <a:moveTo>
                      <a:pt x="1637" y="0"/>
                    </a:moveTo>
                    <a:cubicBezTo>
                      <a:pt x="1472" y="0"/>
                      <a:pt x="1305" y="29"/>
                      <a:pt x="1141" y="90"/>
                    </a:cubicBezTo>
                    <a:cubicBezTo>
                      <a:pt x="389" y="363"/>
                      <a:pt x="1" y="1184"/>
                      <a:pt x="275" y="1925"/>
                    </a:cubicBezTo>
                    <a:cubicBezTo>
                      <a:pt x="489" y="2514"/>
                      <a:pt x="1045" y="2880"/>
                      <a:pt x="1632" y="2880"/>
                    </a:cubicBezTo>
                    <a:cubicBezTo>
                      <a:pt x="1795" y="2880"/>
                      <a:pt x="1961" y="2852"/>
                      <a:pt x="2122" y="2792"/>
                    </a:cubicBezTo>
                    <a:cubicBezTo>
                      <a:pt x="2874" y="2518"/>
                      <a:pt x="3251" y="1686"/>
                      <a:pt x="2977" y="945"/>
                    </a:cubicBezTo>
                    <a:cubicBezTo>
                      <a:pt x="2764" y="358"/>
                      <a:pt x="2218" y="0"/>
                      <a:pt x="16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436;p37">
                <a:extLst>
                  <a:ext uri="{FF2B5EF4-FFF2-40B4-BE49-F238E27FC236}">
                    <a16:creationId xmlns:a16="http://schemas.microsoft.com/office/drawing/2014/main" id="{8B25A72B-01A6-0384-A115-883482744C13}"/>
                  </a:ext>
                </a:extLst>
              </p:cNvPr>
              <p:cNvSpPr/>
              <p:nvPr/>
            </p:nvSpPr>
            <p:spPr>
              <a:xfrm>
                <a:off x="5433050" y="5230828"/>
                <a:ext cx="363967" cy="313713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2959" extrusionOk="0">
                    <a:moveTo>
                      <a:pt x="1741" y="88"/>
                    </a:moveTo>
                    <a:cubicBezTo>
                      <a:pt x="2245" y="88"/>
                      <a:pt x="2733" y="357"/>
                      <a:pt x="2988" y="827"/>
                    </a:cubicBezTo>
                    <a:cubicBezTo>
                      <a:pt x="3341" y="1499"/>
                      <a:pt x="3090" y="2343"/>
                      <a:pt x="2429" y="2719"/>
                    </a:cubicBezTo>
                    <a:cubicBezTo>
                      <a:pt x="2221" y="2827"/>
                      <a:pt x="1991" y="2885"/>
                      <a:pt x="1761" y="2885"/>
                    </a:cubicBezTo>
                    <a:cubicBezTo>
                      <a:pt x="1625" y="2885"/>
                      <a:pt x="1489" y="2865"/>
                      <a:pt x="1357" y="2822"/>
                    </a:cubicBezTo>
                    <a:cubicBezTo>
                      <a:pt x="160" y="2457"/>
                      <a:pt x="0" y="827"/>
                      <a:pt x="1095" y="245"/>
                    </a:cubicBezTo>
                    <a:cubicBezTo>
                      <a:pt x="1302" y="138"/>
                      <a:pt x="1523" y="88"/>
                      <a:pt x="1741" y="88"/>
                    </a:cubicBezTo>
                    <a:close/>
                    <a:moveTo>
                      <a:pt x="1765" y="0"/>
                    </a:moveTo>
                    <a:cubicBezTo>
                      <a:pt x="1532" y="0"/>
                      <a:pt x="1295" y="56"/>
                      <a:pt x="1072" y="177"/>
                    </a:cubicBezTo>
                    <a:cubicBezTo>
                      <a:pt x="354" y="564"/>
                      <a:pt x="80" y="1454"/>
                      <a:pt x="468" y="2172"/>
                    </a:cubicBezTo>
                    <a:cubicBezTo>
                      <a:pt x="650" y="2514"/>
                      <a:pt x="958" y="2776"/>
                      <a:pt x="1334" y="2891"/>
                    </a:cubicBezTo>
                    <a:cubicBezTo>
                      <a:pt x="1471" y="2925"/>
                      <a:pt x="1619" y="2948"/>
                      <a:pt x="1768" y="2948"/>
                    </a:cubicBezTo>
                    <a:lnTo>
                      <a:pt x="1768" y="2959"/>
                    </a:lnTo>
                    <a:cubicBezTo>
                      <a:pt x="2725" y="2959"/>
                      <a:pt x="3432" y="2047"/>
                      <a:pt x="3193" y="1123"/>
                    </a:cubicBezTo>
                    <a:cubicBezTo>
                      <a:pt x="3025" y="435"/>
                      <a:pt x="2413" y="0"/>
                      <a:pt x="17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437;p37">
                <a:extLst>
                  <a:ext uri="{FF2B5EF4-FFF2-40B4-BE49-F238E27FC236}">
                    <a16:creationId xmlns:a16="http://schemas.microsoft.com/office/drawing/2014/main" id="{A3B4AD73-8790-3FF0-9DB3-D491562AF86D}"/>
                  </a:ext>
                </a:extLst>
              </p:cNvPr>
              <p:cNvSpPr/>
              <p:nvPr/>
            </p:nvSpPr>
            <p:spPr>
              <a:xfrm>
                <a:off x="5718352" y="4907363"/>
                <a:ext cx="214903" cy="18161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713" extrusionOk="0">
                    <a:moveTo>
                      <a:pt x="950" y="1"/>
                    </a:moveTo>
                    <a:cubicBezTo>
                      <a:pt x="886" y="1"/>
                      <a:pt x="820" y="8"/>
                      <a:pt x="753" y="23"/>
                    </a:cubicBezTo>
                    <a:cubicBezTo>
                      <a:pt x="297" y="126"/>
                      <a:pt x="0" y="582"/>
                      <a:pt x="103" y="1038"/>
                    </a:cubicBezTo>
                    <a:cubicBezTo>
                      <a:pt x="189" y="1471"/>
                      <a:pt x="563" y="1713"/>
                      <a:pt x="941" y="1713"/>
                    </a:cubicBezTo>
                    <a:cubicBezTo>
                      <a:pt x="1211" y="1713"/>
                      <a:pt x="1483" y="1589"/>
                      <a:pt x="1654" y="1323"/>
                    </a:cubicBezTo>
                    <a:cubicBezTo>
                      <a:pt x="2027" y="733"/>
                      <a:pt x="1590" y="1"/>
                      <a:pt x="95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438;p37">
                <a:extLst>
                  <a:ext uri="{FF2B5EF4-FFF2-40B4-BE49-F238E27FC236}">
                    <a16:creationId xmlns:a16="http://schemas.microsoft.com/office/drawing/2014/main" id="{A32097A8-91B1-413C-8D2E-8A661450D4D9}"/>
                  </a:ext>
                </a:extLst>
              </p:cNvPr>
              <p:cNvSpPr/>
              <p:nvPr/>
            </p:nvSpPr>
            <p:spPr>
              <a:xfrm>
                <a:off x="5690469" y="4904500"/>
                <a:ext cx="244376" cy="186701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761" extrusionOk="0">
                    <a:moveTo>
                      <a:pt x="1137" y="69"/>
                    </a:moveTo>
                    <a:cubicBezTo>
                      <a:pt x="1153" y="69"/>
                      <a:pt x="1170" y="70"/>
                      <a:pt x="1187" y="73"/>
                    </a:cubicBezTo>
                    <a:cubicBezTo>
                      <a:pt x="2156" y="73"/>
                      <a:pt x="2304" y="1464"/>
                      <a:pt x="1358" y="1670"/>
                    </a:cubicBezTo>
                    <a:cubicBezTo>
                      <a:pt x="1298" y="1684"/>
                      <a:pt x="1238" y="1691"/>
                      <a:pt x="1179" y="1691"/>
                    </a:cubicBezTo>
                    <a:cubicBezTo>
                      <a:pt x="811" y="1691"/>
                      <a:pt x="479" y="1427"/>
                      <a:pt x="400" y="1054"/>
                    </a:cubicBezTo>
                    <a:cubicBezTo>
                      <a:pt x="297" y="621"/>
                      <a:pt x="571" y="176"/>
                      <a:pt x="1016" y="85"/>
                    </a:cubicBezTo>
                    <a:cubicBezTo>
                      <a:pt x="1056" y="77"/>
                      <a:pt x="1096" y="69"/>
                      <a:pt x="1137" y="69"/>
                    </a:cubicBezTo>
                    <a:close/>
                    <a:moveTo>
                      <a:pt x="1184" y="0"/>
                    </a:moveTo>
                    <a:cubicBezTo>
                      <a:pt x="1155" y="0"/>
                      <a:pt x="1125" y="2"/>
                      <a:pt x="1096" y="5"/>
                    </a:cubicBezTo>
                    <a:cubicBezTo>
                      <a:pt x="1" y="130"/>
                      <a:pt x="69" y="1761"/>
                      <a:pt x="1187" y="1761"/>
                    </a:cubicBezTo>
                    <a:cubicBezTo>
                      <a:pt x="1255" y="1761"/>
                      <a:pt x="1312" y="1761"/>
                      <a:pt x="1381" y="1749"/>
                    </a:cubicBezTo>
                    <a:cubicBezTo>
                      <a:pt x="1837" y="1647"/>
                      <a:pt x="2133" y="1202"/>
                      <a:pt x="2065" y="746"/>
                    </a:cubicBezTo>
                    <a:cubicBezTo>
                      <a:pt x="1990" y="308"/>
                      <a:pt x="1615" y="0"/>
                      <a:pt x="11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439;p37">
                <a:extLst>
                  <a:ext uri="{FF2B5EF4-FFF2-40B4-BE49-F238E27FC236}">
                    <a16:creationId xmlns:a16="http://schemas.microsoft.com/office/drawing/2014/main" id="{C495D385-75A8-1AF9-D8DB-40E6364DE61F}"/>
                  </a:ext>
                </a:extLst>
              </p:cNvPr>
              <p:cNvSpPr/>
              <p:nvPr/>
            </p:nvSpPr>
            <p:spPr>
              <a:xfrm>
                <a:off x="5156125" y="5035858"/>
                <a:ext cx="195289" cy="169102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1595" extrusionOk="0">
                    <a:moveTo>
                      <a:pt x="918" y="0"/>
                    </a:moveTo>
                    <a:cubicBezTo>
                      <a:pt x="793" y="0"/>
                      <a:pt x="663" y="31"/>
                      <a:pt x="537" y="100"/>
                    </a:cubicBezTo>
                    <a:cubicBezTo>
                      <a:pt x="149" y="305"/>
                      <a:pt x="1" y="784"/>
                      <a:pt x="206" y="1172"/>
                    </a:cubicBezTo>
                    <a:cubicBezTo>
                      <a:pt x="362" y="1458"/>
                      <a:pt x="639" y="1595"/>
                      <a:pt x="914" y="1595"/>
                    </a:cubicBezTo>
                    <a:cubicBezTo>
                      <a:pt x="1242" y="1595"/>
                      <a:pt x="1565" y="1401"/>
                      <a:pt x="1677" y="1035"/>
                    </a:cubicBezTo>
                    <a:cubicBezTo>
                      <a:pt x="1841" y="488"/>
                      <a:pt x="1416" y="0"/>
                      <a:pt x="9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440;p37">
                <a:extLst>
                  <a:ext uri="{FF2B5EF4-FFF2-40B4-BE49-F238E27FC236}">
                    <a16:creationId xmlns:a16="http://schemas.microsoft.com/office/drawing/2014/main" id="{A0EA93E2-BE52-7A0E-1334-48831336FD45}"/>
                  </a:ext>
                </a:extLst>
              </p:cNvPr>
              <p:cNvSpPr/>
              <p:nvPr/>
            </p:nvSpPr>
            <p:spPr>
              <a:xfrm>
                <a:off x="5130786" y="5031300"/>
                <a:ext cx="248829" cy="177159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671" extrusionOk="0">
                    <a:moveTo>
                      <a:pt x="1104" y="84"/>
                    </a:moveTo>
                    <a:cubicBezTo>
                      <a:pt x="1120" y="84"/>
                      <a:pt x="1136" y="84"/>
                      <a:pt x="1152" y="86"/>
                    </a:cubicBezTo>
                    <a:cubicBezTo>
                      <a:pt x="1232" y="86"/>
                      <a:pt x="1300" y="86"/>
                      <a:pt x="1380" y="109"/>
                    </a:cubicBezTo>
                    <a:cubicBezTo>
                      <a:pt x="1779" y="234"/>
                      <a:pt x="2007" y="656"/>
                      <a:pt x="1882" y="1067"/>
                    </a:cubicBezTo>
                    <a:cubicBezTo>
                      <a:pt x="1784" y="1404"/>
                      <a:pt x="1475" y="1603"/>
                      <a:pt x="1155" y="1603"/>
                    </a:cubicBezTo>
                    <a:cubicBezTo>
                      <a:pt x="988" y="1603"/>
                      <a:pt x="818" y="1549"/>
                      <a:pt x="673" y="1431"/>
                    </a:cubicBezTo>
                    <a:cubicBezTo>
                      <a:pt x="251" y="1089"/>
                      <a:pt x="320" y="428"/>
                      <a:pt x="799" y="166"/>
                    </a:cubicBezTo>
                    <a:cubicBezTo>
                      <a:pt x="898" y="116"/>
                      <a:pt x="997" y="84"/>
                      <a:pt x="1104" y="84"/>
                    </a:cubicBezTo>
                    <a:close/>
                    <a:moveTo>
                      <a:pt x="1181" y="0"/>
                    </a:moveTo>
                    <a:cubicBezTo>
                      <a:pt x="1110" y="0"/>
                      <a:pt x="1036" y="9"/>
                      <a:pt x="958" y="29"/>
                    </a:cubicBezTo>
                    <a:cubicBezTo>
                      <a:pt x="0" y="268"/>
                      <a:pt x="171" y="1671"/>
                      <a:pt x="1152" y="1671"/>
                    </a:cubicBezTo>
                    <a:cubicBezTo>
                      <a:pt x="1289" y="1671"/>
                      <a:pt x="1426" y="1637"/>
                      <a:pt x="1551" y="1580"/>
                    </a:cubicBezTo>
                    <a:cubicBezTo>
                      <a:pt x="2347" y="1150"/>
                      <a:pt x="1979" y="0"/>
                      <a:pt x="11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441;p37">
                <a:extLst>
                  <a:ext uri="{FF2B5EF4-FFF2-40B4-BE49-F238E27FC236}">
                    <a16:creationId xmlns:a16="http://schemas.microsoft.com/office/drawing/2014/main" id="{F9034BF8-934A-B557-15A4-DC33F49F3B3A}"/>
                  </a:ext>
                </a:extLst>
              </p:cNvPr>
              <p:cNvSpPr/>
              <p:nvPr/>
            </p:nvSpPr>
            <p:spPr>
              <a:xfrm>
                <a:off x="5858511" y="5483049"/>
                <a:ext cx="209177" cy="181188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709" extrusionOk="0">
                    <a:moveTo>
                      <a:pt x="977" y="1"/>
                    </a:moveTo>
                    <a:cubicBezTo>
                      <a:pt x="839" y="1"/>
                      <a:pt x="697" y="35"/>
                      <a:pt x="560" y="112"/>
                    </a:cubicBezTo>
                    <a:cubicBezTo>
                      <a:pt x="149" y="329"/>
                      <a:pt x="1" y="831"/>
                      <a:pt x="218" y="1253"/>
                    </a:cubicBezTo>
                    <a:cubicBezTo>
                      <a:pt x="379" y="1560"/>
                      <a:pt x="677" y="1708"/>
                      <a:pt x="973" y="1708"/>
                    </a:cubicBezTo>
                    <a:cubicBezTo>
                      <a:pt x="1324" y="1708"/>
                      <a:pt x="1674" y="1500"/>
                      <a:pt x="1791" y="1104"/>
                    </a:cubicBezTo>
                    <a:cubicBezTo>
                      <a:pt x="1973" y="524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442;p37">
                <a:extLst>
                  <a:ext uri="{FF2B5EF4-FFF2-40B4-BE49-F238E27FC236}">
                    <a16:creationId xmlns:a16="http://schemas.microsoft.com/office/drawing/2014/main" id="{8003E76B-B35E-8A24-18AA-8A24F69A72F0}"/>
                  </a:ext>
                </a:extLst>
              </p:cNvPr>
              <p:cNvSpPr/>
              <p:nvPr/>
            </p:nvSpPr>
            <p:spPr>
              <a:xfrm>
                <a:off x="5833702" y="5479763"/>
                <a:ext cx="247345" cy="188186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1775" extrusionOk="0">
                    <a:moveTo>
                      <a:pt x="1204" y="75"/>
                    </a:moveTo>
                    <a:cubicBezTo>
                      <a:pt x="2048" y="75"/>
                      <a:pt x="2333" y="1204"/>
                      <a:pt x="1580" y="1603"/>
                    </a:cubicBezTo>
                    <a:cubicBezTo>
                      <a:pt x="1439" y="1679"/>
                      <a:pt x="1302" y="1712"/>
                      <a:pt x="1174" y="1712"/>
                    </a:cubicBezTo>
                    <a:cubicBezTo>
                      <a:pt x="435" y="1712"/>
                      <a:pt x="0" y="604"/>
                      <a:pt x="816" y="166"/>
                    </a:cubicBezTo>
                    <a:cubicBezTo>
                      <a:pt x="930" y="109"/>
                      <a:pt x="1067" y="75"/>
                      <a:pt x="1204" y="75"/>
                    </a:cubicBezTo>
                    <a:close/>
                    <a:moveTo>
                      <a:pt x="1201" y="0"/>
                    </a:moveTo>
                    <a:cubicBezTo>
                      <a:pt x="1060" y="0"/>
                      <a:pt x="916" y="35"/>
                      <a:pt x="782" y="109"/>
                    </a:cubicBezTo>
                    <a:cubicBezTo>
                      <a:pt x="577" y="212"/>
                      <a:pt x="417" y="406"/>
                      <a:pt x="349" y="634"/>
                    </a:cubicBezTo>
                    <a:cubicBezTo>
                      <a:pt x="281" y="850"/>
                      <a:pt x="303" y="1101"/>
                      <a:pt x="417" y="1307"/>
                    </a:cubicBezTo>
                    <a:cubicBezTo>
                      <a:pt x="566" y="1592"/>
                      <a:pt x="873" y="1774"/>
                      <a:pt x="1204" y="1774"/>
                    </a:cubicBezTo>
                    <a:cubicBezTo>
                      <a:pt x="1341" y="1774"/>
                      <a:pt x="1489" y="1740"/>
                      <a:pt x="1615" y="1671"/>
                    </a:cubicBezTo>
                    <a:cubicBezTo>
                      <a:pt x="2048" y="1443"/>
                      <a:pt x="2208" y="907"/>
                      <a:pt x="1980" y="474"/>
                    </a:cubicBezTo>
                    <a:cubicBezTo>
                      <a:pt x="1822" y="175"/>
                      <a:pt x="1517" y="0"/>
                      <a:pt x="120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443;p37">
                <a:extLst>
                  <a:ext uri="{FF2B5EF4-FFF2-40B4-BE49-F238E27FC236}">
                    <a16:creationId xmlns:a16="http://schemas.microsoft.com/office/drawing/2014/main" id="{209E2360-254A-7037-92A7-40166B04A435}"/>
                  </a:ext>
                </a:extLst>
              </p:cNvPr>
              <p:cNvSpPr/>
              <p:nvPr/>
            </p:nvSpPr>
            <p:spPr>
              <a:xfrm>
                <a:off x="5492210" y="5307481"/>
                <a:ext cx="47285" cy="15489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461" extrusionOk="0">
                    <a:moveTo>
                      <a:pt x="343" y="1"/>
                    </a:moveTo>
                    <a:lnTo>
                      <a:pt x="343" y="1"/>
                    </a:lnTo>
                    <a:cubicBezTo>
                      <a:pt x="1" y="434"/>
                      <a:pt x="24" y="1050"/>
                      <a:pt x="389" y="1461"/>
                    </a:cubicBezTo>
                    <a:lnTo>
                      <a:pt x="446" y="1415"/>
                    </a:lnTo>
                    <a:cubicBezTo>
                      <a:pt x="103" y="1027"/>
                      <a:pt x="81" y="457"/>
                      <a:pt x="400" y="47"/>
                    </a:cubicBezTo>
                    <a:lnTo>
                      <a:pt x="34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444;p37">
                <a:extLst>
                  <a:ext uri="{FF2B5EF4-FFF2-40B4-BE49-F238E27FC236}">
                    <a16:creationId xmlns:a16="http://schemas.microsoft.com/office/drawing/2014/main" id="{8C91D8E3-6372-286B-661D-769B24A1814A}"/>
                  </a:ext>
                </a:extLst>
              </p:cNvPr>
              <p:cNvSpPr/>
              <p:nvPr/>
            </p:nvSpPr>
            <p:spPr>
              <a:xfrm>
                <a:off x="5553914" y="5473189"/>
                <a:ext cx="30322" cy="1823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2" extrusionOk="0">
                    <a:moveTo>
                      <a:pt x="46" y="0"/>
                    </a:moveTo>
                    <a:lnTo>
                      <a:pt x="0" y="46"/>
                    </a:lnTo>
                    <a:cubicBezTo>
                      <a:pt x="80" y="126"/>
                      <a:pt x="183" y="171"/>
                      <a:pt x="285" y="171"/>
                    </a:cubicBezTo>
                    <a:lnTo>
                      <a:pt x="285" y="103"/>
                    </a:lnTo>
                    <a:cubicBezTo>
                      <a:pt x="194" y="103"/>
                      <a:pt x="114" y="57"/>
                      <a:pt x="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445;p37">
                <a:extLst>
                  <a:ext uri="{FF2B5EF4-FFF2-40B4-BE49-F238E27FC236}">
                    <a16:creationId xmlns:a16="http://schemas.microsoft.com/office/drawing/2014/main" id="{045E5790-BE02-381D-CA1E-EF161B173753}"/>
                  </a:ext>
                </a:extLst>
              </p:cNvPr>
              <p:cNvSpPr/>
              <p:nvPr/>
            </p:nvSpPr>
            <p:spPr>
              <a:xfrm>
                <a:off x="5751006" y="4970232"/>
                <a:ext cx="32654" cy="65414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17" extrusionOk="0">
                    <a:moveTo>
                      <a:pt x="68" y="1"/>
                    </a:moveTo>
                    <a:lnTo>
                      <a:pt x="68" y="1"/>
                    </a:lnTo>
                    <a:cubicBezTo>
                      <a:pt x="0" y="229"/>
                      <a:pt x="80" y="480"/>
                      <a:pt x="262" y="616"/>
                    </a:cubicBezTo>
                    <a:lnTo>
                      <a:pt x="308" y="559"/>
                    </a:lnTo>
                    <a:cubicBezTo>
                      <a:pt x="148" y="434"/>
                      <a:pt x="80" y="229"/>
                      <a:pt x="137" y="23"/>
                    </a:cubicBez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446;p37">
                <a:extLst>
                  <a:ext uri="{FF2B5EF4-FFF2-40B4-BE49-F238E27FC236}">
                    <a16:creationId xmlns:a16="http://schemas.microsoft.com/office/drawing/2014/main" id="{6D8324A8-3447-8D00-6835-03D3D53988D5}"/>
                  </a:ext>
                </a:extLst>
              </p:cNvPr>
              <p:cNvSpPr/>
              <p:nvPr/>
            </p:nvSpPr>
            <p:spPr>
              <a:xfrm>
                <a:off x="5807727" y="5041583"/>
                <a:ext cx="40076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38" extrusionOk="0">
                    <a:moveTo>
                      <a:pt x="343" y="0"/>
                    </a:moveTo>
                    <a:cubicBezTo>
                      <a:pt x="277" y="44"/>
                      <a:pt x="207" y="65"/>
                      <a:pt x="138" y="65"/>
                    </a:cubicBezTo>
                    <a:cubicBezTo>
                      <a:pt x="99" y="65"/>
                      <a:pt x="61" y="58"/>
                      <a:pt x="24" y="46"/>
                    </a:cubicBezTo>
                    <a:lnTo>
                      <a:pt x="1" y="114"/>
                    </a:lnTo>
                    <a:cubicBezTo>
                      <a:pt x="47" y="126"/>
                      <a:pt x="92" y="137"/>
                      <a:pt x="149" y="137"/>
                    </a:cubicBezTo>
                    <a:cubicBezTo>
                      <a:pt x="229" y="137"/>
                      <a:pt x="309" y="114"/>
                      <a:pt x="377" y="69"/>
                    </a:cubicBezTo>
                    <a:lnTo>
                      <a:pt x="343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447;p37">
                <a:extLst>
                  <a:ext uri="{FF2B5EF4-FFF2-40B4-BE49-F238E27FC236}">
                    <a16:creationId xmlns:a16="http://schemas.microsoft.com/office/drawing/2014/main" id="{9BD001EF-8EA2-1E0E-7978-4A8EF2D2EC89}"/>
                  </a:ext>
                </a:extLst>
              </p:cNvPr>
              <p:cNvSpPr/>
              <p:nvPr/>
            </p:nvSpPr>
            <p:spPr>
              <a:xfrm>
                <a:off x="5868265" y="4995677"/>
                <a:ext cx="16963" cy="35093"/>
              </a:xfrm>
              <a:custGeom>
                <a:avLst/>
                <a:gdLst/>
                <a:ahLst/>
                <a:cxnLst/>
                <a:rect l="l" t="t" r="r" b="b"/>
                <a:pathLst>
                  <a:path w="160" h="331" extrusionOk="0">
                    <a:moveTo>
                      <a:pt x="80" y="0"/>
                    </a:moveTo>
                    <a:cubicBezTo>
                      <a:pt x="91" y="103"/>
                      <a:pt x="57" y="205"/>
                      <a:pt x="0" y="285"/>
                    </a:cubicBezTo>
                    <a:lnTo>
                      <a:pt x="57" y="331"/>
                    </a:lnTo>
                    <a:cubicBezTo>
                      <a:pt x="126" y="240"/>
                      <a:pt x="160" y="125"/>
                      <a:pt x="14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448;p37">
                <a:extLst>
                  <a:ext uri="{FF2B5EF4-FFF2-40B4-BE49-F238E27FC236}">
                    <a16:creationId xmlns:a16="http://schemas.microsoft.com/office/drawing/2014/main" id="{B96B66FD-C33F-16B3-3FBA-46085FFDBC31}"/>
                  </a:ext>
                </a:extLst>
              </p:cNvPr>
              <p:cNvSpPr/>
              <p:nvPr/>
            </p:nvSpPr>
            <p:spPr>
              <a:xfrm>
                <a:off x="5192384" y="5105619"/>
                <a:ext cx="19508" cy="46013"/>
              </a:xfrm>
              <a:custGeom>
                <a:avLst/>
                <a:gdLst/>
                <a:ahLst/>
                <a:cxnLst/>
                <a:rect l="l" t="t" r="r" b="b"/>
                <a:pathLst>
                  <a:path w="184" h="434" extrusionOk="0">
                    <a:moveTo>
                      <a:pt x="69" y="1"/>
                    </a:moveTo>
                    <a:lnTo>
                      <a:pt x="1" y="12"/>
                    </a:lnTo>
                    <a:cubicBezTo>
                      <a:pt x="12" y="160"/>
                      <a:pt x="58" y="297"/>
                      <a:pt x="115" y="434"/>
                    </a:cubicBezTo>
                    <a:lnTo>
                      <a:pt x="183" y="400"/>
                    </a:lnTo>
                    <a:cubicBezTo>
                      <a:pt x="126" y="274"/>
                      <a:pt x="92" y="138"/>
                      <a:pt x="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1449;p37">
                <a:extLst>
                  <a:ext uri="{FF2B5EF4-FFF2-40B4-BE49-F238E27FC236}">
                    <a16:creationId xmlns:a16="http://schemas.microsoft.com/office/drawing/2014/main" id="{9E09DEA2-4E51-6B9A-AF69-7C677EB3B85C}"/>
                  </a:ext>
                </a:extLst>
              </p:cNvPr>
              <p:cNvSpPr/>
              <p:nvPr/>
            </p:nvSpPr>
            <p:spPr>
              <a:xfrm>
                <a:off x="5225038" y="5167323"/>
                <a:ext cx="47285" cy="1092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03" extrusionOk="0">
                    <a:moveTo>
                      <a:pt x="35" y="0"/>
                    </a:moveTo>
                    <a:lnTo>
                      <a:pt x="1" y="69"/>
                    </a:lnTo>
                    <a:cubicBezTo>
                      <a:pt x="69" y="91"/>
                      <a:pt x="138" y="103"/>
                      <a:pt x="217" y="103"/>
                    </a:cubicBezTo>
                    <a:cubicBezTo>
                      <a:pt x="297" y="103"/>
                      <a:pt x="377" y="91"/>
                      <a:pt x="446" y="69"/>
                    </a:cubicBezTo>
                    <a:lnTo>
                      <a:pt x="411" y="0"/>
                    </a:lnTo>
                    <a:cubicBezTo>
                      <a:pt x="354" y="23"/>
                      <a:pt x="289" y="34"/>
                      <a:pt x="223" y="34"/>
                    </a:cubicBezTo>
                    <a:cubicBezTo>
                      <a:pt x="158" y="34"/>
                      <a:pt x="92" y="23"/>
                      <a:pt x="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1450;p37">
                <a:extLst>
                  <a:ext uri="{FF2B5EF4-FFF2-40B4-BE49-F238E27FC236}">
                    <a16:creationId xmlns:a16="http://schemas.microsoft.com/office/drawing/2014/main" id="{E2C1482A-02E2-C72C-8A08-A800F71F3B84}"/>
                  </a:ext>
                </a:extLst>
              </p:cNvPr>
              <p:cNvSpPr/>
              <p:nvPr/>
            </p:nvSpPr>
            <p:spPr>
              <a:xfrm>
                <a:off x="5046181" y="5521534"/>
                <a:ext cx="90753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71" extrusionOk="0">
                    <a:moveTo>
                      <a:pt x="69" y="0"/>
                    </a:moveTo>
                    <a:lnTo>
                      <a:pt x="0" y="23"/>
                    </a:lnTo>
                    <a:cubicBezTo>
                      <a:pt x="46" y="206"/>
                      <a:pt x="160" y="365"/>
                      <a:pt x="308" y="479"/>
                    </a:cubicBezTo>
                    <a:cubicBezTo>
                      <a:pt x="399" y="536"/>
                      <a:pt x="513" y="570"/>
                      <a:pt x="627" y="570"/>
                    </a:cubicBezTo>
                    <a:cubicBezTo>
                      <a:pt x="707" y="570"/>
                      <a:pt x="787" y="548"/>
                      <a:pt x="855" y="513"/>
                    </a:cubicBezTo>
                    <a:lnTo>
                      <a:pt x="821" y="456"/>
                    </a:lnTo>
                    <a:cubicBezTo>
                      <a:pt x="760" y="485"/>
                      <a:pt x="692" y="500"/>
                      <a:pt x="624" y="500"/>
                    </a:cubicBezTo>
                    <a:cubicBezTo>
                      <a:pt x="529" y="500"/>
                      <a:pt x="434" y="471"/>
                      <a:pt x="354" y="411"/>
                    </a:cubicBezTo>
                    <a:cubicBezTo>
                      <a:pt x="205" y="320"/>
                      <a:pt x="114" y="171"/>
                      <a:pt x="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1451;p37">
                <a:extLst>
                  <a:ext uri="{FF2B5EF4-FFF2-40B4-BE49-F238E27FC236}">
                    <a16:creationId xmlns:a16="http://schemas.microsoft.com/office/drawing/2014/main" id="{7670478D-312B-0867-EAB3-7AE8F43C6132}"/>
                  </a:ext>
                </a:extLst>
              </p:cNvPr>
              <p:cNvSpPr/>
              <p:nvPr/>
            </p:nvSpPr>
            <p:spPr>
              <a:xfrm>
                <a:off x="5523698" y="5366746"/>
                <a:ext cx="25445" cy="5937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60" extrusionOk="0">
                    <a:moveTo>
                      <a:pt x="23" y="1"/>
                    </a:moveTo>
                    <a:cubicBezTo>
                      <a:pt x="0" y="206"/>
                      <a:pt x="57" y="400"/>
                      <a:pt x="171" y="559"/>
                    </a:cubicBezTo>
                    <a:lnTo>
                      <a:pt x="240" y="514"/>
                    </a:lnTo>
                    <a:cubicBezTo>
                      <a:pt x="126" y="366"/>
                      <a:pt x="80" y="183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452;p37">
                <a:extLst>
                  <a:ext uri="{FF2B5EF4-FFF2-40B4-BE49-F238E27FC236}">
                    <a16:creationId xmlns:a16="http://schemas.microsoft.com/office/drawing/2014/main" id="{A11C155C-F1C1-7D4E-47E5-A942DF0B14E7}"/>
                  </a:ext>
                </a:extLst>
              </p:cNvPr>
              <p:cNvSpPr/>
              <p:nvPr/>
            </p:nvSpPr>
            <p:spPr>
              <a:xfrm>
                <a:off x="5899647" y="5496090"/>
                <a:ext cx="61810" cy="72624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5" extrusionOk="0">
                    <a:moveTo>
                      <a:pt x="571" y="1"/>
                    </a:moveTo>
                    <a:cubicBezTo>
                      <a:pt x="251" y="81"/>
                      <a:pt x="23" y="366"/>
                      <a:pt x="1" y="685"/>
                    </a:cubicBezTo>
                    <a:lnTo>
                      <a:pt x="69" y="685"/>
                    </a:lnTo>
                    <a:cubicBezTo>
                      <a:pt x="92" y="389"/>
                      <a:pt x="297" y="149"/>
                      <a:pt x="582" y="69"/>
                    </a:cubicBezTo>
                    <a:lnTo>
                      <a:pt x="57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453;p37">
                <a:extLst>
                  <a:ext uri="{FF2B5EF4-FFF2-40B4-BE49-F238E27FC236}">
                    <a16:creationId xmlns:a16="http://schemas.microsoft.com/office/drawing/2014/main" id="{0D2DB8E2-D289-1BD0-8A03-69AB47579055}"/>
                  </a:ext>
                </a:extLst>
              </p:cNvPr>
              <p:cNvSpPr/>
              <p:nvPr/>
            </p:nvSpPr>
            <p:spPr>
              <a:xfrm>
                <a:off x="5899647" y="5591613"/>
                <a:ext cx="25551" cy="4124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89" extrusionOk="0">
                    <a:moveTo>
                      <a:pt x="12" y="1"/>
                    </a:moveTo>
                    <a:cubicBezTo>
                      <a:pt x="1" y="149"/>
                      <a:pt x="80" y="297"/>
                      <a:pt x="206" y="388"/>
                    </a:cubicBezTo>
                    <a:lnTo>
                      <a:pt x="240" y="331"/>
                    </a:lnTo>
                    <a:cubicBezTo>
                      <a:pt x="137" y="252"/>
                      <a:pt x="80" y="126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" name="Google Shape;1454;p37">
              <a:extLst>
                <a:ext uri="{FF2B5EF4-FFF2-40B4-BE49-F238E27FC236}">
                  <a16:creationId xmlns:a16="http://schemas.microsoft.com/office/drawing/2014/main" id="{0206543D-FC68-D497-731A-29F4E2F5EFD8}"/>
                </a:ext>
              </a:extLst>
            </p:cNvPr>
            <p:cNvGrpSpPr/>
            <p:nvPr/>
          </p:nvGrpSpPr>
          <p:grpSpPr>
            <a:xfrm rot="-1567458">
              <a:off x="7771599" y="2296312"/>
              <a:ext cx="1086873" cy="763414"/>
              <a:chOff x="4994125" y="4904500"/>
              <a:chExt cx="1086922" cy="763449"/>
            </a:xfrm>
          </p:grpSpPr>
          <p:sp>
            <p:nvSpPr>
              <p:cNvPr id="52" name="Google Shape;1455;p37">
                <a:extLst>
                  <a:ext uri="{FF2B5EF4-FFF2-40B4-BE49-F238E27FC236}">
                    <a16:creationId xmlns:a16="http://schemas.microsoft.com/office/drawing/2014/main" id="{0E500168-A774-4C1D-0475-80364CE6897B}"/>
                  </a:ext>
                </a:extLst>
              </p:cNvPr>
              <p:cNvSpPr/>
              <p:nvPr/>
            </p:nvSpPr>
            <p:spPr>
              <a:xfrm>
                <a:off x="5129513" y="5418801"/>
                <a:ext cx="359196" cy="101567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958" extrusionOk="0">
                    <a:moveTo>
                      <a:pt x="3365" y="0"/>
                    </a:moveTo>
                    <a:lnTo>
                      <a:pt x="1" y="889"/>
                    </a:lnTo>
                    <a:lnTo>
                      <a:pt x="24" y="958"/>
                    </a:lnTo>
                    <a:lnTo>
                      <a:pt x="3388" y="68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1456;p37">
                <a:extLst>
                  <a:ext uri="{FF2B5EF4-FFF2-40B4-BE49-F238E27FC236}">
                    <a16:creationId xmlns:a16="http://schemas.microsoft.com/office/drawing/2014/main" id="{AF1A1106-200A-2259-2753-96887E292550}"/>
                  </a:ext>
                </a:extLst>
              </p:cNvPr>
              <p:cNvSpPr/>
              <p:nvPr/>
            </p:nvSpPr>
            <p:spPr>
              <a:xfrm>
                <a:off x="4994125" y="5426859"/>
                <a:ext cx="240029" cy="182036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717" extrusionOk="0">
                    <a:moveTo>
                      <a:pt x="1133" y="0"/>
                    </a:moveTo>
                    <a:cubicBezTo>
                      <a:pt x="1105" y="0"/>
                      <a:pt x="1078" y="1"/>
                      <a:pt x="1050" y="4"/>
                    </a:cubicBezTo>
                    <a:cubicBezTo>
                      <a:pt x="297" y="84"/>
                      <a:pt x="1" y="1042"/>
                      <a:pt x="594" y="1520"/>
                    </a:cubicBezTo>
                    <a:cubicBezTo>
                      <a:pt x="750" y="1652"/>
                      <a:pt x="943" y="1716"/>
                      <a:pt x="1136" y="1716"/>
                    </a:cubicBezTo>
                    <a:cubicBezTo>
                      <a:pt x="1378" y="1716"/>
                      <a:pt x="1620" y="1615"/>
                      <a:pt x="1791" y="1418"/>
                    </a:cubicBezTo>
                    <a:cubicBezTo>
                      <a:pt x="2263" y="847"/>
                      <a:pt x="1847" y="0"/>
                      <a:pt x="1133" y="0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1457;p37">
                <a:extLst>
                  <a:ext uri="{FF2B5EF4-FFF2-40B4-BE49-F238E27FC236}">
                    <a16:creationId xmlns:a16="http://schemas.microsoft.com/office/drawing/2014/main" id="{9A9C0281-3341-4684-AF36-31477DBBA45F}"/>
                  </a:ext>
                </a:extLst>
              </p:cNvPr>
              <p:cNvSpPr/>
              <p:nvPr/>
            </p:nvSpPr>
            <p:spPr>
              <a:xfrm>
                <a:off x="5000168" y="5428449"/>
                <a:ext cx="236001" cy="183839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1734" extrusionOk="0">
                    <a:moveTo>
                      <a:pt x="1073" y="34"/>
                    </a:moveTo>
                    <a:lnTo>
                      <a:pt x="1084" y="46"/>
                    </a:lnTo>
                    <a:cubicBezTo>
                      <a:pt x="1097" y="45"/>
                      <a:pt x="1110" y="45"/>
                      <a:pt x="1124" y="45"/>
                    </a:cubicBezTo>
                    <a:cubicBezTo>
                      <a:pt x="1293" y="45"/>
                      <a:pt x="1460" y="112"/>
                      <a:pt x="1597" y="228"/>
                    </a:cubicBezTo>
                    <a:cubicBezTo>
                      <a:pt x="2225" y="784"/>
                      <a:pt x="1713" y="1658"/>
                      <a:pt x="1057" y="1658"/>
                    </a:cubicBezTo>
                    <a:cubicBezTo>
                      <a:pt x="891" y="1658"/>
                      <a:pt x="716" y="1602"/>
                      <a:pt x="548" y="1471"/>
                    </a:cubicBezTo>
                    <a:cubicBezTo>
                      <a:pt x="1" y="1004"/>
                      <a:pt x="275" y="103"/>
                      <a:pt x="1004" y="34"/>
                    </a:cubicBezTo>
                    <a:close/>
                    <a:moveTo>
                      <a:pt x="1118" y="0"/>
                    </a:moveTo>
                    <a:cubicBezTo>
                      <a:pt x="639" y="0"/>
                      <a:pt x="263" y="377"/>
                      <a:pt x="252" y="844"/>
                    </a:cubicBezTo>
                    <a:cubicBezTo>
                      <a:pt x="240" y="1323"/>
                      <a:pt x="605" y="1711"/>
                      <a:pt x="1073" y="1733"/>
                    </a:cubicBezTo>
                    <a:lnTo>
                      <a:pt x="1153" y="1733"/>
                    </a:lnTo>
                    <a:cubicBezTo>
                      <a:pt x="1620" y="1711"/>
                      <a:pt x="1996" y="1323"/>
                      <a:pt x="1985" y="844"/>
                    </a:cubicBezTo>
                    <a:cubicBezTo>
                      <a:pt x="1974" y="377"/>
                      <a:pt x="1586" y="0"/>
                      <a:pt x="11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1458;p37">
                <a:extLst>
                  <a:ext uri="{FF2B5EF4-FFF2-40B4-BE49-F238E27FC236}">
                    <a16:creationId xmlns:a16="http://schemas.microsoft.com/office/drawing/2014/main" id="{F06A195C-4F75-F0D2-95A0-5C987F75DAC6}"/>
                  </a:ext>
                </a:extLst>
              </p:cNvPr>
              <p:cNvSpPr/>
              <p:nvPr/>
            </p:nvSpPr>
            <p:spPr>
              <a:xfrm>
                <a:off x="5274656" y="5129792"/>
                <a:ext cx="320498" cy="234622"/>
              </a:xfrm>
              <a:custGeom>
                <a:avLst/>
                <a:gdLst/>
                <a:ahLst/>
                <a:cxnLst/>
                <a:rect l="l" t="t" r="r" b="b"/>
                <a:pathLst>
                  <a:path w="3023" h="2213" extrusionOk="0">
                    <a:moveTo>
                      <a:pt x="46" y="1"/>
                    </a:moveTo>
                    <a:lnTo>
                      <a:pt x="0" y="58"/>
                    </a:lnTo>
                    <a:lnTo>
                      <a:pt x="2976" y="2213"/>
                    </a:lnTo>
                    <a:lnTo>
                      <a:pt x="3022" y="2156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1459;p37">
                <a:extLst>
                  <a:ext uri="{FF2B5EF4-FFF2-40B4-BE49-F238E27FC236}">
                    <a16:creationId xmlns:a16="http://schemas.microsoft.com/office/drawing/2014/main" id="{EE9B14E3-E835-D547-2152-B9ABB454E780}"/>
                  </a:ext>
                </a:extLst>
              </p:cNvPr>
              <p:cNvSpPr/>
              <p:nvPr/>
            </p:nvSpPr>
            <p:spPr>
              <a:xfrm>
                <a:off x="5659086" y="5010096"/>
                <a:ext cx="152457" cy="341066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3217" extrusionOk="0">
                    <a:moveTo>
                      <a:pt x="1369" y="1"/>
                    </a:moveTo>
                    <a:lnTo>
                      <a:pt x="0" y="3194"/>
                    </a:lnTo>
                    <a:lnTo>
                      <a:pt x="69" y="3216"/>
                    </a:lnTo>
                    <a:lnTo>
                      <a:pt x="1437" y="24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1460;p37">
                <a:extLst>
                  <a:ext uri="{FF2B5EF4-FFF2-40B4-BE49-F238E27FC236}">
                    <a16:creationId xmlns:a16="http://schemas.microsoft.com/office/drawing/2014/main" id="{FD766120-C64A-D006-E44B-3A466AF7975D}"/>
                  </a:ext>
                </a:extLst>
              </p:cNvPr>
              <p:cNvSpPr/>
              <p:nvPr/>
            </p:nvSpPr>
            <p:spPr>
              <a:xfrm>
                <a:off x="5700222" y="5435658"/>
                <a:ext cx="241832" cy="127012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198" extrusionOk="0">
                    <a:moveTo>
                      <a:pt x="34" y="1"/>
                    </a:moveTo>
                    <a:lnTo>
                      <a:pt x="0" y="69"/>
                    </a:lnTo>
                    <a:lnTo>
                      <a:pt x="2246" y="1198"/>
                    </a:lnTo>
                    <a:lnTo>
                      <a:pt x="2281" y="113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1461;p37">
                <a:extLst>
                  <a:ext uri="{FF2B5EF4-FFF2-40B4-BE49-F238E27FC236}">
                    <a16:creationId xmlns:a16="http://schemas.microsoft.com/office/drawing/2014/main" id="{39A11531-410C-E035-9D0A-52044C69F571}"/>
                  </a:ext>
                </a:extLst>
              </p:cNvPr>
              <p:cNvSpPr/>
              <p:nvPr/>
            </p:nvSpPr>
            <p:spPr>
              <a:xfrm>
                <a:off x="5447467" y="5234008"/>
                <a:ext cx="344671" cy="305337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2880" extrusionOk="0">
                    <a:moveTo>
                      <a:pt x="1637" y="0"/>
                    </a:moveTo>
                    <a:cubicBezTo>
                      <a:pt x="1472" y="0"/>
                      <a:pt x="1305" y="29"/>
                      <a:pt x="1141" y="90"/>
                    </a:cubicBezTo>
                    <a:cubicBezTo>
                      <a:pt x="389" y="363"/>
                      <a:pt x="1" y="1184"/>
                      <a:pt x="275" y="1925"/>
                    </a:cubicBezTo>
                    <a:cubicBezTo>
                      <a:pt x="489" y="2514"/>
                      <a:pt x="1045" y="2880"/>
                      <a:pt x="1632" y="2880"/>
                    </a:cubicBezTo>
                    <a:cubicBezTo>
                      <a:pt x="1795" y="2880"/>
                      <a:pt x="1961" y="2852"/>
                      <a:pt x="2122" y="2792"/>
                    </a:cubicBezTo>
                    <a:cubicBezTo>
                      <a:pt x="2874" y="2518"/>
                      <a:pt x="3251" y="1686"/>
                      <a:pt x="2977" y="945"/>
                    </a:cubicBezTo>
                    <a:cubicBezTo>
                      <a:pt x="2764" y="358"/>
                      <a:pt x="2218" y="0"/>
                      <a:pt x="1637" y="0"/>
                    </a:cubicBez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1462;p37">
                <a:extLst>
                  <a:ext uri="{FF2B5EF4-FFF2-40B4-BE49-F238E27FC236}">
                    <a16:creationId xmlns:a16="http://schemas.microsoft.com/office/drawing/2014/main" id="{20AA3FA5-CA93-94D6-2C62-1BAFF5BAAC39}"/>
                  </a:ext>
                </a:extLst>
              </p:cNvPr>
              <p:cNvSpPr/>
              <p:nvPr/>
            </p:nvSpPr>
            <p:spPr>
              <a:xfrm>
                <a:off x="5433050" y="5230828"/>
                <a:ext cx="363967" cy="313713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2959" extrusionOk="0">
                    <a:moveTo>
                      <a:pt x="1741" y="88"/>
                    </a:moveTo>
                    <a:cubicBezTo>
                      <a:pt x="2245" y="88"/>
                      <a:pt x="2733" y="357"/>
                      <a:pt x="2988" y="827"/>
                    </a:cubicBezTo>
                    <a:cubicBezTo>
                      <a:pt x="3341" y="1499"/>
                      <a:pt x="3090" y="2343"/>
                      <a:pt x="2429" y="2719"/>
                    </a:cubicBezTo>
                    <a:cubicBezTo>
                      <a:pt x="2221" y="2827"/>
                      <a:pt x="1991" y="2885"/>
                      <a:pt x="1761" y="2885"/>
                    </a:cubicBezTo>
                    <a:cubicBezTo>
                      <a:pt x="1625" y="2885"/>
                      <a:pt x="1489" y="2865"/>
                      <a:pt x="1357" y="2822"/>
                    </a:cubicBezTo>
                    <a:cubicBezTo>
                      <a:pt x="160" y="2457"/>
                      <a:pt x="0" y="827"/>
                      <a:pt x="1095" y="245"/>
                    </a:cubicBezTo>
                    <a:cubicBezTo>
                      <a:pt x="1302" y="138"/>
                      <a:pt x="1523" y="88"/>
                      <a:pt x="1741" y="88"/>
                    </a:cubicBezTo>
                    <a:close/>
                    <a:moveTo>
                      <a:pt x="1765" y="0"/>
                    </a:moveTo>
                    <a:cubicBezTo>
                      <a:pt x="1532" y="0"/>
                      <a:pt x="1295" y="56"/>
                      <a:pt x="1072" y="177"/>
                    </a:cubicBezTo>
                    <a:cubicBezTo>
                      <a:pt x="354" y="564"/>
                      <a:pt x="80" y="1454"/>
                      <a:pt x="468" y="2172"/>
                    </a:cubicBezTo>
                    <a:cubicBezTo>
                      <a:pt x="650" y="2514"/>
                      <a:pt x="958" y="2776"/>
                      <a:pt x="1334" y="2891"/>
                    </a:cubicBezTo>
                    <a:cubicBezTo>
                      <a:pt x="1471" y="2925"/>
                      <a:pt x="1619" y="2948"/>
                      <a:pt x="1768" y="2948"/>
                    </a:cubicBezTo>
                    <a:lnTo>
                      <a:pt x="1768" y="2959"/>
                    </a:lnTo>
                    <a:cubicBezTo>
                      <a:pt x="2725" y="2959"/>
                      <a:pt x="3432" y="2047"/>
                      <a:pt x="3193" y="1123"/>
                    </a:cubicBezTo>
                    <a:cubicBezTo>
                      <a:pt x="3025" y="435"/>
                      <a:pt x="2413" y="0"/>
                      <a:pt x="17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1463;p37">
                <a:extLst>
                  <a:ext uri="{FF2B5EF4-FFF2-40B4-BE49-F238E27FC236}">
                    <a16:creationId xmlns:a16="http://schemas.microsoft.com/office/drawing/2014/main" id="{CFCC6CD6-C86F-4D43-2F59-F42A731C7F2D}"/>
                  </a:ext>
                </a:extLst>
              </p:cNvPr>
              <p:cNvSpPr/>
              <p:nvPr/>
            </p:nvSpPr>
            <p:spPr>
              <a:xfrm>
                <a:off x="5718352" y="4907363"/>
                <a:ext cx="214903" cy="18161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713" extrusionOk="0">
                    <a:moveTo>
                      <a:pt x="950" y="1"/>
                    </a:moveTo>
                    <a:cubicBezTo>
                      <a:pt x="886" y="1"/>
                      <a:pt x="820" y="8"/>
                      <a:pt x="753" y="23"/>
                    </a:cubicBezTo>
                    <a:cubicBezTo>
                      <a:pt x="297" y="126"/>
                      <a:pt x="0" y="582"/>
                      <a:pt x="103" y="1038"/>
                    </a:cubicBezTo>
                    <a:cubicBezTo>
                      <a:pt x="189" y="1471"/>
                      <a:pt x="563" y="1713"/>
                      <a:pt x="941" y="1713"/>
                    </a:cubicBezTo>
                    <a:cubicBezTo>
                      <a:pt x="1211" y="1713"/>
                      <a:pt x="1483" y="1589"/>
                      <a:pt x="1654" y="1323"/>
                    </a:cubicBezTo>
                    <a:cubicBezTo>
                      <a:pt x="2027" y="733"/>
                      <a:pt x="1590" y="1"/>
                      <a:pt x="950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1464;p37">
                <a:extLst>
                  <a:ext uri="{FF2B5EF4-FFF2-40B4-BE49-F238E27FC236}">
                    <a16:creationId xmlns:a16="http://schemas.microsoft.com/office/drawing/2014/main" id="{52C8D8D7-743D-8BF3-8CE8-4E701A75EB26}"/>
                  </a:ext>
                </a:extLst>
              </p:cNvPr>
              <p:cNvSpPr/>
              <p:nvPr/>
            </p:nvSpPr>
            <p:spPr>
              <a:xfrm>
                <a:off x="5690469" y="4904500"/>
                <a:ext cx="244376" cy="186701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761" extrusionOk="0">
                    <a:moveTo>
                      <a:pt x="1137" y="69"/>
                    </a:moveTo>
                    <a:cubicBezTo>
                      <a:pt x="1153" y="69"/>
                      <a:pt x="1170" y="70"/>
                      <a:pt x="1187" y="73"/>
                    </a:cubicBezTo>
                    <a:cubicBezTo>
                      <a:pt x="2156" y="73"/>
                      <a:pt x="2304" y="1464"/>
                      <a:pt x="1358" y="1670"/>
                    </a:cubicBezTo>
                    <a:cubicBezTo>
                      <a:pt x="1298" y="1684"/>
                      <a:pt x="1238" y="1691"/>
                      <a:pt x="1179" y="1691"/>
                    </a:cubicBezTo>
                    <a:cubicBezTo>
                      <a:pt x="811" y="1691"/>
                      <a:pt x="479" y="1427"/>
                      <a:pt x="400" y="1054"/>
                    </a:cubicBezTo>
                    <a:cubicBezTo>
                      <a:pt x="297" y="621"/>
                      <a:pt x="571" y="176"/>
                      <a:pt x="1016" y="85"/>
                    </a:cubicBezTo>
                    <a:cubicBezTo>
                      <a:pt x="1056" y="77"/>
                      <a:pt x="1096" y="69"/>
                      <a:pt x="1137" y="69"/>
                    </a:cubicBezTo>
                    <a:close/>
                    <a:moveTo>
                      <a:pt x="1184" y="0"/>
                    </a:moveTo>
                    <a:cubicBezTo>
                      <a:pt x="1155" y="0"/>
                      <a:pt x="1125" y="2"/>
                      <a:pt x="1096" y="5"/>
                    </a:cubicBezTo>
                    <a:cubicBezTo>
                      <a:pt x="1" y="130"/>
                      <a:pt x="69" y="1761"/>
                      <a:pt x="1187" y="1761"/>
                    </a:cubicBezTo>
                    <a:cubicBezTo>
                      <a:pt x="1255" y="1761"/>
                      <a:pt x="1312" y="1761"/>
                      <a:pt x="1381" y="1749"/>
                    </a:cubicBezTo>
                    <a:cubicBezTo>
                      <a:pt x="1837" y="1647"/>
                      <a:pt x="2133" y="1202"/>
                      <a:pt x="2065" y="746"/>
                    </a:cubicBezTo>
                    <a:cubicBezTo>
                      <a:pt x="1990" y="308"/>
                      <a:pt x="1615" y="0"/>
                      <a:pt x="11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1465;p37">
                <a:extLst>
                  <a:ext uri="{FF2B5EF4-FFF2-40B4-BE49-F238E27FC236}">
                    <a16:creationId xmlns:a16="http://schemas.microsoft.com/office/drawing/2014/main" id="{A23E6F4C-41AF-37B2-2C7B-B03643644D9A}"/>
                  </a:ext>
                </a:extLst>
              </p:cNvPr>
              <p:cNvSpPr/>
              <p:nvPr/>
            </p:nvSpPr>
            <p:spPr>
              <a:xfrm>
                <a:off x="5156125" y="5035858"/>
                <a:ext cx="195289" cy="169102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1595" extrusionOk="0">
                    <a:moveTo>
                      <a:pt x="918" y="0"/>
                    </a:moveTo>
                    <a:cubicBezTo>
                      <a:pt x="793" y="0"/>
                      <a:pt x="663" y="31"/>
                      <a:pt x="537" y="100"/>
                    </a:cubicBezTo>
                    <a:cubicBezTo>
                      <a:pt x="149" y="305"/>
                      <a:pt x="1" y="784"/>
                      <a:pt x="206" y="1172"/>
                    </a:cubicBezTo>
                    <a:cubicBezTo>
                      <a:pt x="362" y="1458"/>
                      <a:pt x="639" y="1595"/>
                      <a:pt x="914" y="1595"/>
                    </a:cubicBezTo>
                    <a:cubicBezTo>
                      <a:pt x="1242" y="1595"/>
                      <a:pt x="1565" y="1401"/>
                      <a:pt x="1677" y="1035"/>
                    </a:cubicBezTo>
                    <a:cubicBezTo>
                      <a:pt x="1841" y="488"/>
                      <a:pt x="1416" y="0"/>
                      <a:pt x="918" y="0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1466;p37">
                <a:extLst>
                  <a:ext uri="{FF2B5EF4-FFF2-40B4-BE49-F238E27FC236}">
                    <a16:creationId xmlns:a16="http://schemas.microsoft.com/office/drawing/2014/main" id="{42517DD0-F38E-582F-BE38-2A05BF80218D}"/>
                  </a:ext>
                </a:extLst>
              </p:cNvPr>
              <p:cNvSpPr/>
              <p:nvPr/>
            </p:nvSpPr>
            <p:spPr>
              <a:xfrm>
                <a:off x="5130786" y="5031300"/>
                <a:ext cx="248829" cy="177159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671" extrusionOk="0">
                    <a:moveTo>
                      <a:pt x="1104" y="84"/>
                    </a:moveTo>
                    <a:cubicBezTo>
                      <a:pt x="1120" y="84"/>
                      <a:pt x="1136" y="84"/>
                      <a:pt x="1152" y="86"/>
                    </a:cubicBezTo>
                    <a:cubicBezTo>
                      <a:pt x="1232" y="86"/>
                      <a:pt x="1300" y="86"/>
                      <a:pt x="1380" y="109"/>
                    </a:cubicBezTo>
                    <a:cubicBezTo>
                      <a:pt x="1779" y="234"/>
                      <a:pt x="2007" y="656"/>
                      <a:pt x="1882" y="1067"/>
                    </a:cubicBezTo>
                    <a:cubicBezTo>
                      <a:pt x="1784" y="1404"/>
                      <a:pt x="1475" y="1603"/>
                      <a:pt x="1155" y="1603"/>
                    </a:cubicBezTo>
                    <a:cubicBezTo>
                      <a:pt x="988" y="1603"/>
                      <a:pt x="818" y="1549"/>
                      <a:pt x="673" y="1431"/>
                    </a:cubicBezTo>
                    <a:cubicBezTo>
                      <a:pt x="251" y="1089"/>
                      <a:pt x="320" y="428"/>
                      <a:pt x="799" y="166"/>
                    </a:cubicBezTo>
                    <a:cubicBezTo>
                      <a:pt x="898" y="116"/>
                      <a:pt x="997" y="84"/>
                      <a:pt x="1104" y="84"/>
                    </a:cubicBezTo>
                    <a:close/>
                    <a:moveTo>
                      <a:pt x="1181" y="0"/>
                    </a:moveTo>
                    <a:cubicBezTo>
                      <a:pt x="1110" y="0"/>
                      <a:pt x="1036" y="9"/>
                      <a:pt x="958" y="29"/>
                    </a:cubicBezTo>
                    <a:cubicBezTo>
                      <a:pt x="0" y="268"/>
                      <a:pt x="171" y="1671"/>
                      <a:pt x="1152" y="1671"/>
                    </a:cubicBezTo>
                    <a:cubicBezTo>
                      <a:pt x="1289" y="1671"/>
                      <a:pt x="1426" y="1637"/>
                      <a:pt x="1551" y="1580"/>
                    </a:cubicBezTo>
                    <a:cubicBezTo>
                      <a:pt x="2347" y="1150"/>
                      <a:pt x="1979" y="0"/>
                      <a:pt x="11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1467;p37">
                <a:extLst>
                  <a:ext uri="{FF2B5EF4-FFF2-40B4-BE49-F238E27FC236}">
                    <a16:creationId xmlns:a16="http://schemas.microsoft.com/office/drawing/2014/main" id="{B310EBA9-24E3-CC96-473B-32620FE017A8}"/>
                  </a:ext>
                </a:extLst>
              </p:cNvPr>
              <p:cNvSpPr/>
              <p:nvPr/>
            </p:nvSpPr>
            <p:spPr>
              <a:xfrm>
                <a:off x="5858511" y="5483049"/>
                <a:ext cx="209177" cy="181188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709" extrusionOk="0">
                    <a:moveTo>
                      <a:pt x="977" y="1"/>
                    </a:moveTo>
                    <a:cubicBezTo>
                      <a:pt x="839" y="1"/>
                      <a:pt x="697" y="35"/>
                      <a:pt x="560" y="112"/>
                    </a:cubicBezTo>
                    <a:cubicBezTo>
                      <a:pt x="149" y="329"/>
                      <a:pt x="1" y="831"/>
                      <a:pt x="218" y="1253"/>
                    </a:cubicBezTo>
                    <a:cubicBezTo>
                      <a:pt x="379" y="1560"/>
                      <a:pt x="677" y="1708"/>
                      <a:pt x="973" y="1708"/>
                    </a:cubicBezTo>
                    <a:cubicBezTo>
                      <a:pt x="1324" y="1708"/>
                      <a:pt x="1674" y="1500"/>
                      <a:pt x="1791" y="1104"/>
                    </a:cubicBezTo>
                    <a:cubicBezTo>
                      <a:pt x="1973" y="524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1468;p37">
                <a:extLst>
                  <a:ext uri="{FF2B5EF4-FFF2-40B4-BE49-F238E27FC236}">
                    <a16:creationId xmlns:a16="http://schemas.microsoft.com/office/drawing/2014/main" id="{29A48EF4-33FB-2CD1-B4F3-0C4AC92BA75D}"/>
                  </a:ext>
                </a:extLst>
              </p:cNvPr>
              <p:cNvSpPr/>
              <p:nvPr/>
            </p:nvSpPr>
            <p:spPr>
              <a:xfrm>
                <a:off x="5833702" y="5479763"/>
                <a:ext cx="247345" cy="188186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1775" extrusionOk="0">
                    <a:moveTo>
                      <a:pt x="1204" y="75"/>
                    </a:moveTo>
                    <a:cubicBezTo>
                      <a:pt x="2048" y="75"/>
                      <a:pt x="2333" y="1204"/>
                      <a:pt x="1580" y="1603"/>
                    </a:cubicBezTo>
                    <a:cubicBezTo>
                      <a:pt x="1439" y="1679"/>
                      <a:pt x="1302" y="1712"/>
                      <a:pt x="1174" y="1712"/>
                    </a:cubicBezTo>
                    <a:cubicBezTo>
                      <a:pt x="435" y="1712"/>
                      <a:pt x="0" y="604"/>
                      <a:pt x="816" y="166"/>
                    </a:cubicBezTo>
                    <a:cubicBezTo>
                      <a:pt x="930" y="109"/>
                      <a:pt x="1067" y="75"/>
                      <a:pt x="1204" y="75"/>
                    </a:cubicBezTo>
                    <a:close/>
                    <a:moveTo>
                      <a:pt x="1201" y="0"/>
                    </a:moveTo>
                    <a:cubicBezTo>
                      <a:pt x="1060" y="0"/>
                      <a:pt x="916" y="35"/>
                      <a:pt x="782" y="109"/>
                    </a:cubicBezTo>
                    <a:cubicBezTo>
                      <a:pt x="577" y="212"/>
                      <a:pt x="417" y="406"/>
                      <a:pt x="349" y="634"/>
                    </a:cubicBezTo>
                    <a:cubicBezTo>
                      <a:pt x="281" y="850"/>
                      <a:pt x="303" y="1101"/>
                      <a:pt x="417" y="1307"/>
                    </a:cubicBezTo>
                    <a:cubicBezTo>
                      <a:pt x="566" y="1592"/>
                      <a:pt x="873" y="1774"/>
                      <a:pt x="1204" y="1774"/>
                    </a:cubicBezTo>
                    <a:cubicBezTo>
                      <a:pt x="1341" y="1774"/>
                      <a:pt x="1489" y="1740"/>
                      <a:pt x="1615" y="1671"/>
                    </a:cubicBezTo>
                    <a:cubicBezTo>
                      <a:pt x="2048" y="1443"/>
                      <a:pt x="2208" y="907"/>
                      <a:pt x="1980" y="474"/>
                    </a:cubicBezTo>
                    <a:cubicBezTo>
                      <a:pt x="1822" y="175"/>
                      <a:pt x="1517" y="0"/>
                      <a:pt x="120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1469;p37">
                <a:extLst>
                  <a:ext uri="{FF2B5EF4-FFF2-40B4-BE49-F238E27FC236}">
                    <a16:creationId xmlns:a16="http://schemas.microsoft.com/office/drawing/2014/main" id="{4D2B3D78-1B3F-A04F-71CF-364404586C42}"/>
                  </a:ext>
                </a:extLst>
              </p:cNvPr>
              <p:cNvSpPr/>
              <p:nvPr/>
            </p:nvSpPr>
            <p:spPr>
              <a:xfrm>
                <a:off x="5492210" y="5307481"/>
                <a:ext cx="47285" cy="15489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461" extrusionOk="0">
                    <a:moveTo>
                      <a:pt x="343" y="1"/>
                    </a:moveTo>
                    <a:lnTo>
                      <a:pt x="343" y="1"/>
                    </a:lnTo>
                    <a:cubicBezTo>
                      <a:pt x="1" y="434"/>
                      <a:pt x="24" y="1050"/>
                      <a:pt x="389" y="1461"/>
                    </a:cubicBezTo>
                    <a:lnTo>
                      <a:pt x="446" y="1415"/>
                    </a:lnTo>
                    <a:cubicBezTo>
                      <a:pt x="103" y="1027"/>
                      <a:pt x="81" y="457"/>
                      <a:pt x="400" y="47"/>
                    </a:cubicBezTo>
                    <a:lnTo>
                      <a:pt x="34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1470;p37">
                <a:extLst>
                  <a:ext uri="{FF2B5EF4-FFF2-40B4-BE49-F238E27FC236}">
                    <a16:creationId xmlns:a16="http://schemas.microsoft.com/office/drawing/2014/main" id="{4E588444-5E84-BDE2-6CAB-C4DDABAC93E4}"/>
                  </a:ext>
                </a:extLst>
              </p:cNvPr>
              <p:cNvSpPr/>
              <p:nvPr/>
            </p:nvSpPr>
            <p:spPr>
              <a:xfrm>
                <a:off x="5553914" y="5473189"/>
                <a:ext cx="30322" cy="1823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2" extrusionOk="0">
                    <a:moveTo>
                      <a:pt x="46" y="0"/>
                    </a:moveTo>
                    <a:lnTo>
                      <a:pt x="0" y="46"/>
                    </a:lnTo>
                    <a:cubicBezTo>
                      <a:pt x="80" y="126"/>
                      <a:pt x="183" y="171"/>
                      <a:pt x="285" y="171"/>
                    </a:cubicBezTo>
                    <a:lnTo>
                      <a:pt x="285" y="103"/>
                    </a:lnTo>
                    <a:cubicBezTo>
                      <a:pt x="194" y="103"/>
                      <a:pt x="114" y="57"/>
                      <a:pt x="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471;p37">
                <a:extLst>
                  <a:ext uri="{FF2B5EF4-FFF2-40B4-BE49-F238E27FC236}">
                    <a16:creationId xmlns:a16="http://schemas.microsoft.com/office/drawing/2014/main" id="{AB3546D7-BE94-A46B-CD38-EC212FE41771}"/>
                  </a:ext>
                </a:extLst>
              </p:cNvPr>
              <p:cNvSpPr/>
              <p:nvPr/>
            </p:nvSpPr>
            <p:spPr>
              <a:xfrm>
                <a:off x="5751006" y="4970232"/>
                <a:ext cx="32654" cy="65414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17" extrusionOk="0">
                    <a:moveTo>
                      <a:pt x="68" y="1"/>
                    </a:moveTo>
                    <a:lnTo>
                      <a:pt x="68" y="1"/>
                    </a:lnTo>
                    <a:cubicBezTo>
                      <a:pt x="0" y="229"/>
                      <a:pt x="80" y="480"/>
                      <a:pt x="262" y="616"/>
                    </a:cubicBezTo>
                    <a:lnTo>
                      <a:pt x="308" y="559"/>
                    </a:lnTo>
                    <a:cubicBezTo>
                      <a:pt x="148" y="434"/>
                      <a:pt x="80" y="229"/>
                      <a:pt x="137" y="23"/>
                    </a:cubicBez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472;p37">
                <a:extLst>
                  <a:ext uri="{FF2B5EF4-FFF2-40B4-BE49-F238E27FC236}">
                    <a16:creationId xmlns:a16="http://schemas.microsoft.com/office/drawing/2014/main" id="{F17A24BE-EF65-7677-6C37-8EA6688BF30A}"/>
                  </a:ext>
                </a:extLst>
              </p:cNvPr>
              <p:cNvSpPr/>
              <p:nvPr/>
            </p:nvSpPr>
            <p:spPr>
              <a:xfrm>
                <a:off x="5807727" y="5041583"/>
                <a:ext cx="40076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38" extrusionOk="0">
                    <a:moveTo>
                      <a:pt x="343" y="0"/>
                    </a:moveTo>
                    <a:cubicBezTo>
                      <a:pt x="277" y="44"/>
                      <a:pt x="207" y="65"/>
                      <a:pt x="138" y="65"/>
                    </a:cubicBezTo>
                    <a:cubicBezTo>
                      <a:pt x="99" y="65"/>
                      <a:pt x="61" y="58"/>
                      <a:pt x="24" y="46"/>
                    </a:cubicBezTo>
                    <a:lnTo>
                      <a:pt x="1" y="114"/>
                    </a:lnTo>
                    <a:cubicBezTo>
                      <a:pt x="47" y="126"/>
                      <a:pt x="92" y="137"/>
                      <a:pt x="149" y="137"/>
                    </a:cubicBezTo>
                    <a:cubicBezTo>
                      <a:pt x="229" y="137"/>
                      <a:pt x="309" y="114"/>
                      <a:pt x="377" y="69"/>
                    </a:cubicBezTo>
                    <a:lnTo>
                      <a:pt x="3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473;p37">
                <a:extLst>
                  <a:ext uri="{FF2B5EF4-FFF2-40B4-BE49-F238E27FC236}">
                    <a16:creationId xmlns:a16="http://schemas.microsoft.com/office/drawing/2014/main" id="{8077D88F-ECDF-8F08-05CC-DB3290A80C7C}"/>
                  </a:ext>
                </a:extLst>
              </p:cNvPr>
              <p:cNvSpPr/>
              <p:nvPr/>
            </p:nvSpPr>
            <p:spPr>
              <a:xfrm>
                <a:off x="5868265" y="4995677"/>
                <a:ext cx="16963" cy="35093"/>
              </a:xfrm>
              <a:custGeom>
                <a:avLst/>
                <a:gdLst/>
                <a:ahLst/>
                <a:cxnLst/>
                <a:rect l="l" t="t" r="r" b="b"/>
                <a:pathLst>
                  <a:path w="160" h="331" extrusionOk="0">
                    <a:moveTo>
                      <a:pt x="80" y="0"/>
                    </a:moveTo>
                    <a:cubicBezTo>
                      <a:pt x="91" y="103"/>
                      <a:pt x="57" y="205"/>
                      <a:pt x="0" y="285"/>
                    </a:cubicBezTo>
                    <a:lnTo>
                      <a:pt x="57" y="331"/>
                    </a:lnTo>
                    <a:cubicBezTo>
                      <a:pt x="126" y="240"/>
                      <a:pt x="160" y="125"/>
                      <a:pt x="14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474;p37">
                <a:extLst>
                  <a:ext uri="{FF2B5EF4-FFF2-40B4-BE49-F238E27FC236}">
                    <a16:creationId xmlns:a16="http://schemas.microsoft.com/office/drawing/2014/main" id="{604404C9-FB20-8B17-9DE4-CFDD961D09AE}"/>
                  </a:ext>
                </a:extLst>
              </p:cNvPr>
              <p:cNvSpPr/>
              <p:nvPr/>
            </p:nvSpPr>
            <p:spPr>
              <a:xfrm>
                <a:off x="5192384" y="5105619"/>
                <a:ext cx="19508" cy="46013"/>
              </a:xfrm>
              <a:custGeom>
                <a:avLst/>
                <a:gdLst/>
                <a:ahLst/>
                <a:cxnLst/>
                <a:rect l="l" t="t" r="r" b="b"/>
                <a:pathLst>
                  <a:path w="184" h="434" extrusionOk="0">
                    <a:moveTo>
                      <a:pt x="69" y="1"/>
                    </a:moveTo>
                    <a:lnTo>
                      <a:pt x="1" y="12"/>
                    </a:lnTo>
                    <a:cubicBezTo>
                      <a:pt x="12" y="160"/>
                      <a:pt x="58" y="297"/>
                      <a:pt x="115" y="434"/>
                    </a:cubicBezTo>
                    <a:lnTo>
                      <a:pt x="183" y="400"/>
                    </a:lnTo>
                    <a:cubicBezTo>
                      <a:pt x="126" y="274"/>
                      <a:pt x="92" y="138"/>
                      <a:pt x="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475;p37">
                <a:extLst>
                  <a:ext uri="{FF2B5EF4-FFF2-40B4-BE49-F238E27FC236}">
                    <a16:creationId xmlns:a16="http://schemas.microsoft.com/office/drawing/2014/main" id="{365E40A2-127D-9F84-E8DD-3EC237D5584B}"/>
                  </a:ext>
                </a:extLst>
              </p:cNvPr>
              <p:cNvSpPr/>
              <p:nvPr/>
            </p:nvSpPr>
            <p:spPr>
              <a:xfrm>
                <a:off x="5225038" y="5167323"/>
                <a:ext cx="47285" cy="1092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03" extrusionOk="0">
                    <a:moveTo>
                      <a:pt x="35" y="0"/>
                    </a:moveTo>
                    <a:lnTo>
                      <a:pt x="1" y="69"/>
                    </a:lnTo>
                    <a:cubicBezTo>
                      <a:pt x="69" y="91"/>
                      <a:pt x="138" y="103"/>
                      <a:pt x="217" y="103"/>
                    </a:cubicBezTo>
                    <a:cubicBezTo>
                      <a:pt x="297" y="103"/>
                      <a:pt x="377" y="91"/>
                      <a:pt x="446" y="69"/>
                    </a:cubicBezTo>
                    <a:lnTo>
                      <a:pt x="411" y="0"/>
                    </a:lnTo>
                    <a:cubicBezTo>
                      <a:pt x="354" y="23"/>
                      <a:pt x="289" y="34"/>
                      <a:pt x="223" y="34"/>
                    </a:cubicBezTo>
                    <a:cubicBezTo>
                      <a:pt x="158" y="34"/>
                      <a:pt x="92" y="23"/>
                      <a:pt x="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476;p37">
                <a:extLst>
                  <a:ext uri="{FF2B5EF4-FFF2-40B4-BE49-F238E27FC236}">
                    <a16:creationId xmlns:a16="http://schemas.microsoft.com/office/drawing/2014/main" id="{C734B96A-35E7-00AC-07FC-F9A11B8DA5F2}"/>
                  </a:ext>
                </a:extLst>
              </p:cNvPr>
              <p:cNvSpPr/>
              <p:nvPr/>
            </p:nvSpPr>
            <p:spPr>
              <a:xfrm>
                <a:off x="5046181" y="5521534"/>
                <a:ext cx="90753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71" extrusionOk="0">
                    <a:moveTo>
                      <a:pt x="69" y="0"/>
                    </a:moveTo>
                    <a:lnTo>
                      <a:pt x="0" y="23"/>
                    </a:lnTo>
                    <a:cubicBezTo>
                      <a:pt x="46" y="206"/>
                      <a:pt x="160" y="365"/>
                      <a:pt x="308" y="479"/>
                    </a:cubicBezTo>
                    <a:cubicBezTo>
                      <a:pt x="399" y="536"/>
                      <a:pt x="513" y="570"/>
                      <a:pt x="627" y="570"/>
                    </a:cubicBezTo>
                    <a:cubicBezTo>
                      <a:pt x="707" y="570"/>
                      <a:pt x="787" y="548"/>
                      <a:pt x="855" y="513"/>
                    </a:cubicBezTo>
                    <a:lnTo>
                      <a:pt x="821" y="456"/>
                    </a:lnTo>
                    <a:cubicBezTo>
                      <a:pt x="760" y="485"/>
                      <a:pt x="692" y="500"/>
                      <a:pt x="624" y="500"/>
                    </a:cubicBezTo>
                    <a:cubicBezTo>
                      <a:pt x="529" y="500"/>
                      <a:pt x="434" y="471"/>
                      <a:pt x="354" y="411"/>
                    </a:cubicBezTo>
                    <a:cubicBezTo>
                      <a:pt x="205" y="320"/>
                      <a:pt x="114" y="171"/>
                      <a:pt x="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477;p37">
                <a:extLst>
                  <a:ext uri="{FF2B5EF4-FFF2-40B4-BE49-F238E27FC236}">
                    <a16:creationId xmlns:a16="http://schemas.microsoft.com/office/drawing/2014/main" id="{89DD3D8C-4269-AA7E-0CF9-781352B8D3C3}"/>
                  </a:ext>
                </a:extLst>
              </p:cNvPr>
              <p:cNvSpPr/>
              <p:nvPr/>
            </p:nvSpPr>
            <p:spPr>
              <a:xfrm>
                <a:off x="5523698" y="5366746"/>
                <a:ext cx="25445" cy="5937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60" extrusionOk="0">
                    <a:moveTo>
                      <a:pt x="23" y="1"/>
                    </a:moveTo>
                    <a:cubicBezTo>
                      <a:pt x="0" y="206"/>
                      <a:pt x="57" y="400"/>
                      <a:pt x="171" y="559"/>
                    </a:cubicBezTo>
                    <a:lnTo>
                      <a:pt x="240" y="514"/>
                    </a:lnTo>
                    <a:cubicBezTo>
                      <a:pt x="126" y="366"/>
                      <a:pt x="80" y="183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478;p37">
                <a:extLst>
                  <a:ext uri="{FF2B5EF4-FFF2-40B4-BE49-F238E27FC236}">
                    <a16:creationId xmlns:a16="http://schemas.microsoft.com/office/drawing/2014/main" id="{4B456FE3-3D7B-40A5-91D2-95D6C29C6DEF}"/>
                  </a:ext>
                </a:extLst>
              </p:cNvPr>
              <p:cNvSpPr/>
              <p:nvPr/>
            </p:nvSpPr>
            <p:spPr>
              <a:xfrm>
                <a:off x="5899647" y="5496090"/>
                <a:ext cx="61810" cy="72624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5" extrusionOk="0">
                    <a:moveTo>
                      <a:pt x="571" y="1"/>
                    </a:moveTo>
                    <a:cubicBezTo>
                      <a:pt x="251" y="81"/>
                      <a:pt x="23" y="366"/>
                      <a:pt x="1" y="685"/>
                    </a:cubicBezTo>
                    <a:lnTo>
                      <a:pt x="69" y="685"/>
                    </a:lnTo>
                    <a:cubicBezTo>
                      <a:pt x="92" y="389"/>
                      <a:pt x="297" y="149"/>
                      <a:pt x="582" y="69"/>
                    </a:cubicBezTo>
                    <a:lnTo>
                      <a:pt x="57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479;p37">
                <a:extLst>
                  <a:ext uri="{FF2B5EF4-FFF2-40B4-BE49-F238E27FC236}">
                    <a16:creationId xmlns:a16="http://schemas.microsoft.com/office/drawing/2014/main" id="{815D994E-CA52-AB02-2FB5-08006BB8C024}"/>
                  </a:ext>
                </a:extLst>
              </p:cNvPr>
              <p:cNvSpPr/>
              <p:nvPr/>
            </p:nvSpPr>
            <p:spPr>
              <a:xfrm>
                <a:off x="5899647" y="5591613"/>
                <a:ext cx="25551" cy="4124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89" extrusionOk="0">
                    <a:moveTo>
                      <a:pt x="12" y="1"/>
                    </a:moveTo>
                    <a:cubicBezTo>
                      <a:pt x="1" y="149"/>
                      <a:pt x="80" y="297"/>
                      <a:pt x="206" y="388"/>
                    </a:cubicBezTo>
                    <a:lnTo>
                      <a:pt x="240" y="331"/>
                    </a:lnTo>
                    <a:cubicBezTo>
                      <a:pt x="137" y="252"/>
                      <a:pt x="80" y="126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2" name="Google Shape;1364;p37">
            <a:extLst>
              <a:ext uri="{FF2B5EF4-FFF2-40B4-BE49-F238E27FC236}">
                <a16:creationId xmlns:a16="http://schemas.microsoft.com/office/drawing/2014/main" id="{62F99532-2262-2AFF-9FE3-A3CCD04E26AA}"/>
              </a:ext>
            </a:extLst>
          </p:cNvPr>
          <p:cNvGrpSpPr/>
          <p:nvPr/>
        </p:nvGrpSpPr>
        <p:grpSpPr>
          <a:xfrm>
            <a:off x="1553770" y="5072040"/>
            <a:ext cx="1877407" cy="1096560"/>
            <a:chOff x="3509350" y="3532638"/>
            <a:chExt cx="2077076" cy="1247362"/>
          </a:xfrm>
        </p:grpSpPr>
        <p:grpSp>
          <p:nvGrpSpPr>
            <p:cNvPr id="103" name="Google Shape;1365;p37">
              <a:extLst>
                <a:ext uri="{FF2B5EF4-FFF2-40B4-BE49-F238E27FC236}">
                  <a16:creationId xmlns:a16="http://schemas.microsoft.com/office/drawing/2014/main" id="{A28FC2DB-C9AB-2781-FC33-E6BDB477B3A3}"/>
                </a:ext>
              </a:extLst>
            </p:cNvPr>
            <p:cNvGrpSpPr/>
            <p:nvPr/>
          </p:nvGrpSpPr>
          <p:grpSpPr>
            <a:xfrm>
              <a:off x="3754325" y="3532638"/>
              <a:ext cx="1832101" cy="1203876"/>
              <a:chOff x="3655950" y="3527601"/>
              <a:chExt cx="1832101" cy="1203876"/>
            </a:xfrm>
          </p:grpSpPr>
          <p:sp>
            <p:nvSpPr>
              <p:cNvPr id="106" name="Google Shape;1366;p37">
                <a:extLst>
                  <a:ext uri="{FF2B5EF4-FFF2-40B4-BE49-F238E27FC236}">
                    <a16:creationId xmlns:a16="http://schemas.microsoft.com/office/drawing/2014/main" id="{DC70760C-82CE-685B-66CF-A4C6E5767ED7}"/>
                  </a:ext>
                </a:extLst>
              </p:cNvPr>
              <p:cNvSpPr/>
              <p:nvPr/>
            </p:nvSpPr>
            <p:spPr>
              <a:xfrm>
                <a:off x="4009726" y="3527601"/>
                <a:ext cx="937136" cy="380606"/>
              </a:xfrm>
              <a:custGeom>
                <a:avLst/>
                <a:gdLst/>
                <a:ahLst/>
                <a:cxnLst/>
                <a:rect l="l" t="t" r="r" b="b"/>
                <a:pathLst>
                  <a:path w="11176" h="4539" extrusionOk="0">
                    <a:moveTo>
                      <a:pt x="3958" y="0"/>
                    </a:moveTo>
                    <a:cubicBezTo>
                      <a:pt x="1768" y="0"/>
                      <a:pt x="1" y="1768"/>
                      <a:pt x="1" y="3957"/>
                    </a:cubicBezTo>
                    <a:cubicBezTo>
                      <a:pt x="1" y="4151"/>
                      <a:pt x="12" y="4345"/>
                      <a:pt x="46" y="4539"/>
                    </a:cubicBezTo>
                    <a:lnTo>
                      <a:pt x="11130" y="4539"/>
                    </a:lnTo>
                    <a:cubicBezTo>
                      <a:pt x="11164" y="4345"/>
                      <a:pt x="11176" y="4151"/>
                      <a:pt x="11176" y="3957"/>
                    </a:cubicBezTo>
                    <a:cubicBezTo>
                      <a:pt x="11176" y="1768"/>
                      <a:pt x="9397" y="0"/>
                      <a:pt x="7219" y="0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367;p37">
                <a:extLst>
                  <a:ext uri="{FF2B5EF4-FFF2-40B4-BE49-F238E27FC236}">
                    <a16:creationId xmlns:a16="http://schemas.microsoft.com/office/drawing/2014/main" id="{03F87B77-730B-AB32-163F-2FB3FEF6AF9A}"/>
                  </a:ext>
                </a:extLst>
              </p:cNvPr>
              <p:cNvSpPr/>
              <p:nvPr/>
            </p:nvSpPr>
            <p:spPr>
              <a:xfrm>
                <a:off x="4038404" y="3936803"/>
                <a:ext cx="878858" cy="195125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2327" extrusionOk="0">
                    <a:moveTo>
                      <a:pt x="1" y="1"/>
                    </a:moveTo>
                    <a:cubicBezTo>
                      <a:pt x="639" y="1415"/>
                      <a:pt x="2053" y="2327"/>
                      <a:pt x="3616" y="2327"/>
                    </a:cubicBezTo>
                    <a:lnTo>
                      <a:pt x="6865" y="2327"/>
                    </a:lnTo>
                    <a:cubicBezTo>
                      <a:pt x="8428" y="2327"/>
                      <a:pt x="9842" y="1415"/>
                      <a:pt x="10480" y="1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368;p37">
                <a:extLst>
                  <a:ext uri="{FF2B5EF4-FFF2-40B4-BE49-F238E27FC236}">
                    <a16:creationId xmlns:a16="http://schemas.microsoft.com/office/drawing/2014/main" id="{207EA452-4AE8-FEBB-0D32-AABEAB3495F0}"/>
                  </a:ext>
                </a:extLst>
              </p:cNvPr>
              <p:cNvSpPr/>
              <p:nvPr/>
            </p:nvSpPr>
            <p:spPr>
              <a:xfrm>
                <a:off x="4153198" y="3620342"/>
                <a:ext cx="185566" cy="254408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3034" extrusionOk="0">
                    <a:moveTo>
                      <a:pt x="1106" y="0"/>
                    </a:moveTo>
                    <a:cubicBezTo>
                      <a:pt x="502" y="0"/>
                      <a:pt x="0" y="673"/>
                      <a:pt x="0" y="1517"/>
                    </a:cubicBezTo>
                    <a:cubicBezTo>
                      <a:pt x="0" y="2349"/>
                      <a:pt x="502" y="3034"/>
                      <a:pt x="1106" y="3034"/>
                    </a:cubicBezTo>
                    <a:cubicBezTo>
                      <a:pt x="1722" y="3034"/>
                      <a:pt x="2212" y="2349"/>
                      <a:pt x="2212" y="1517"/>
                    </a:cubicBezTo>
                    <a:cubicBezTo>
                      <a:pt x="2212" y="673"/>
                      <a:pt x="1722" y="0"/>
                      <a:pt x="1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369;p37">
                <a:extLst>
                  <a:ext uri="{FF2B5EF4-FFF2-40B4-BE49-F238E27FC236}">
                    <a16:creationId xmlns:a16="http://schemas.microsoft.com/office/drawing/2014/main" id="{96FE9925-710A-AB12-B3E5-E46C872731AF}"/>
                  </a:ext>
                </a:extLst>
              </p:cNvPr>
              <p:cNvSpPr/>
              <p:nvPr/>
            </p:nvSpPr>
            <p:spPr>
              <a:xfrm>
                <a:off x="4587306" y="3620342"/>
                <a:ext cx="185566" cy="254408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3034" extrusionOk="0">
                    <a:moveTo>
                      <a:pt x="1106" y="0"/>
                    </a:moveTo>
                    <a:cubicBezTo>
                      <a:pt x="490" y="0"/>
                      <a:pt x="0" y="673"/>
                      <a:pt x="0" y="1517"/>
                    </a:cubicBezTo>
                    <a:cubicBezTo>
                      <a:pt x="0" y="2349"/>
                      <a:pt x="490" y="3034"/>
                      <a:pt x="1106" y="3034"/>
                    </a:cubicBezTo>
                    <a:cubicBezTo>
                      <a:pt x="1711" y="3034"/>
                      <a:pt x="2212" y="2349"/>
                      <a:pt x="2212" y="1517"/>
                    </a:cubicBezTo>
                    <a:cubicBezTo>
                      <a:pt x="2212" y="673"/>
                      <a:pt x="1711" y="0"/>
                      <a:pt x="1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370;p37">
                <a:extLst>
                  <a:ext uri="{FF2B5EF4-FFF2-40B4-BE49-F238E27FC236}">
                    <a16:creationId xmlns:a16="http://schemas.microsoft.com/office/drawing/2014/main" id="{F58BBC6B-680F-B58A-8ACF-9077ECE1CE0F}"/>
                  </a:ext>
                </a:extLst>
              </p:cNvPr>
              <p:cNvSpPr/>
              <p:nvPr/>
            </p:nvSpPr>
            <p:spPr>
              <a:xfrm>
                <a:off x="4042261" y="4134781"/>
                <a:ext cx="880703" cy="596694"/>
              </a:xfrm>
              <a:custGeom>
                <a:avLst/>
                <a:gdLst/>
                <a:ahLst/>
                <a:cxnLst/>
                <a:rect l="l" t="t" r="r" b="b"/>
                <a:pathLst>
                  <a:path w="10503" h="7116" extrusionOk="0">
                    <a:moveTo>
                      <a:pt x="2532" y="0"/>
                    </a:moveTo>
                    <a:cubicBezTo>
                      <a:pt x="1129" y="0"/>
                      <a:pt x="0" y="1129"/>
                      <a:pt x="0" y="2520"/>
                    </a:cubicBezTo>
                    <a:lnTo>
                      <a:pt x="0" y="4595"/>
                    </a:lnTo>
                    <a:cubicBezTo>
                      <a:pt x="0" y="5998"/>
                      <a:pt x="1129" y="7115"/>
                      <a:pt x="2532" y="7115"/>
                    </a:cubicBezTo>
                    <a:lnTo>
                      <a:pt x="7982" y="7115"/>
                    </a:lnTo>
                    <a:cubicBezTo>
                      <a:pt x="9374" y="7115"/>
                      <a:pt x="10502" y="5998"/>
                      <a:pt x="10502" y="4595"/>
                    </a:cubicBezTo>
                    <a:lnTo>
                      <a:pt x="10502" y="2520"/>
                    </a:lnTo>
                    <a:cubicBezTo>
                      <a:pt x="10502" y="1129"/>
                      <a:pt x="9374" y="0"/>
                      <a:pt x="7982" y="0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371;p37">
                <a:extLst>
                  <a:ext uri="{FF2B5EF4-FFF2-40B4-BE49-F238E27FC236}">
                    <a16:creationId xmlns:a16="http://schemas.microsoft.com/office/drawing/2014/main" id="{3B3D3286-BF66-8715-68C4-A9E59B5EC986}"/>
                  </a:ext>
                </a:extLst>
              </p:cNvPr>
              <p:cNvSpPr/>
              <p:nvPr/>
            </p:nvSpPr>
            <p:spPr>
              <a:xfrm>
                <a:off x="4181876" y="4297288"/>
                <a:ext cx="573719" cy="434188"/>
              </a:xfrm>
              <a:custGeom>
                <a:avLst/>
                <a:gdLst/>
                <a:ahLst/>
                <a:cxnLst/>
                <a:rect l="l" t="t" r="r" b="b"/>
                <a:pathLst>
                  <a:path w="6842" h="5178" extrusionOk="0">
                    <a:moveTo>
                      <a:pt x="2429" y="1"/>
                    </a:moveTo>
                    <a:cubicBezTo>
                      <a:pt x="1084" y="1"/>
                      <a:pt x="0" y="1084"/>
                      <a:pt x="0" y="2429"/>
                    </a:cubicBezTo>
                    <a:lnTo>
                      <a:pt x="0" y="4915"/>
                    </a:lnTo>
                    <a:lnTo>
                      <a:pt x="0" y="5029"/>
                    </a:lnTo>
                    <a:cubicBezTo>
                      <a:pt x="274" y="5132"/>
                      <a:pt x="559" y="5177"/>
                      <a:pt x="856" y="5177"/>
                    </a:cubicBezTo>
                    <a:lnTo>
                      <a:pt x="6306" y="5177"/>
                    </a:lnTo>
                    <a:cubicBezTo>
                      <a:pt x="6489" y="5177"/>
                      <a:pt x="6660" y="5166"/>
                      <a:pt x="6831" y="5132"/>
                    </a:cubicBezTo>
                    <a:cubicBezTo>
                      <a:pt x="6831" y="5052"/>
                      <a:pt x="6842" y="4984"/>
                      <a:pt x="6842" y="4915"/>
                    </a:cubicBezTo>
                    <a:lnTo>
                      <a:pt x="6842" y="2418"/>
                    </a:lnTo>
                    <a:cubicBezTo>
                      <a:pt x="6842" y="1084"/>
                      <a:pt x="5759" y="1"/>
                      <a:pt x="4425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372;p37">
                <a:extLst>
                  <a:ext uri="{FF2B5EF4-FFF2-40B4-BE49-F238E27FC236}">
                    <a16:creationId xmlns:a16="http://schemas.microsoft.com/office/drawing/2014/main" id="{3C53D519-5286-99D5-7485-0732EA800E92}"/>
                  </a:ext>
                </a:extLst>
              </p:cNvPr>
              <p:cNvSpPr/>
              <p:nvPr/>
            </p:nvSpPr>
            <p:spPr>
              <a:xfrm>
                <a:off x="3655950" y="3908126"/>
                <a:ext cx="410290" cy="545125"/>
              </a:xfrm>
              <a:custGeom>
                <a:avLst/>
                <a:gdLst/>
                <a:ahLst/>
                <a:cxnLst/>
                <a:rect l="l" t="t" r="r" b="b"/>
                <a:pathLst>
                  <a:path w="4893" h="6501" extrusionOk="0">
                    <a:moveTo>
                      <a:pt x="1141" y="1"/>
                    </a:moveTo>
                    <a:lnTo>
                      <a:pt x="1141" y="1"/>
                    </a:lnTo>
                    <a:cubicBezTo>
                      <a:pt x="92" y="297"/>
                      <a:pt x="1" y="1745"/>
                      <a:pt x="993" y="2179"/>
                    </a:cubicBezTo>
                    <a:cubicBezTo>
                      <a:pt x="879" y="2224"/>
                      <a:pt x="788" y="2327"/>
                      <a:pt x="765" y="2452"/>
                    </a:cubicBezTo>
                    <a:lnTo>
                      <a:pt x="286" y="5189"/>
                    </a:lnTo>
                    <a:cubicBezTo>
                      <a:pt x="252" y="5383"/>
                      <a:pt x="377" y="5565"/>
                      <a:pt x="571" y="5599"/>
                    </a:cubicBezTo>
                    <a:lnTo>
                      <a:pt x="799" y="5634"/>
                    </a:lnTo>
                    <a:cubicBezTo>
                      <a:pt x="753" y="5702"/>
                      <a:pt x="719" y="5770"/>
                      <a:pt x="719" y="5850"/>
                    </a:cubicBezTo>
                    <a:lnTo>
                      <a:pt x="719" y="6147"/>
                    </a:lnTo>
                    <a:cubicBezTo>
                      <a:pt x="731" y="6341"/>
                      <a:pt x="879" y="6500"/>
                      <a:pt x="1084" y="6500"/>
                    </a:cubicBezTo>
                    <a:lnTo>
                      <a:pt x="4539" y="6477"/>
                    </a:lnTo>
                    <a:cubicBezTo>
                      <a:pt x="4733" y="6477"/>
                      <a:pt x="4893" y="6318"/>
                      <a:pt x="4893" y="6124"/>
                    </a:cubicBezTo>
                    <a:lnTo>
                      <a:pt x="4893" y="5839"/>
                    </a:lnTo>
                    <a:cubicBezTo>
                      <a:pt x="4893" y="5641"/>
                      <a:pt x="4744" y="5485"/>
                      <a:pt x="4548" y="5485"/>
                    </a:cubicBezTo>
                    <a:cubicBezTo>
                      <a:pt x="4541" y="5485"/>
                      <a:pt x="4535" y="5485"/>
                      <a:pt x="4528" y="5485"/>
                    </a:cubicBezTo>
                    <a:lnTo>
                      <a:pt x="1209" y="5508"/>
                    </a:lnTo>
                    <a:cubicBezTo>
                      <a:pt x="1232" y="5463"/>
                      <a:pt x="1255" y="5406"/>
                      <a:pt x="1266" y="5360"/>
                    </a:cubicBezTo>
                    <a:lnTo>
                      <a:pt x="1745" y="2623"/>
                    </a:lnTo>
                    <a:cubicBezTo>
                      <a:pt x="1768" y="2486"/>
                      <a:pt x="1711" y="2350"/>
                      <a:pt x="1609" y="2270"/>
                    </a:cubicBezTo>
                    <a:cubicBezTo>
                      <a:pt x="2680" y="2144"/>
                      <a:pt x="3011" y="753"/>
                      <a:pt x="2122" y="149"/>
                    </a:cubicBezTo>
                    <a:lnTo>
                      <a:pt x="2122" y="149"/>
                    </a:lnTo>
                    <a:lnTo>
                      <a:pt x="1894" y="1346"/>
                    </a:lnTo>
                    <a:lnTo>
                      <a:pt x="924" y="1164"/>
                    </a:lnTo>
                    <a:lnTo>
                      <a:pt x="114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373;p37">
                <a:extLst>
                  <a:ext uri="{FF2B5EF4-FFF2-40B4-BE49-F238E27FC236}">
                    <a16:creationId xmlns:a16="http://schemas.microsoft.com/office/drawing/2014/main" id="{E9649A0E-C42D-5394-CD2D-897C2B7C963D}"/>
                  </a:ext>
                </a:extLst>
              </p:cNvPr>
              <p:cNvSpPr/>
              <p:nvPr/>
            </p:nvSpPr>
            <p:spPr>
              <a:xfrm>
                <a:off x="4872238" y="4224084"/>
                <a:ext cx="615813" cy="460183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5488" extrusionOk="0">
                    <a:moveTo>
                      <a:pt x="3615" y="1"/>
                    </a:moveTo>
                    <a:cubicBezTo>
                      <a:pt x="3570" y="1"/>
                      <a:pt x="3523" y="10"/>
                      <a:pt x="3478" y="30"/>
                    </a:cubicBezTo>
                    <a:lnTo>
                      <a:pt x="274" y="1341"/>
                    </a:lnTo>
                    <a:cubicBezTo>
                      <a:pt x="91" y="1410"/>
                      <a:pt x="0" y="1626"/>
                      <a:pt x="80" y="1809"/>
                    </a:cubicBezTo>
                    <a:lnTo>
                      <a:pt x="183" y="2071"/>
                    </a:lnTo>
                    <a:cubicBezTo>
                      <a:pt x="243" y="2208"/>
                      <a:pt x="374" y="2294"/>
                      <a:pt x="513" y="2294"/>
                    </a:cubicBezTo>
                    <a:cubicBezTo>
                      <a:pt x="558" y="2294"/>
                      <a:pt x="605" y="2285"/>
                      <a:pt x="650" y="2265"/>
                    </a:cubicBezTo>
                    <a:lnTo>
                      <a:pt x="3615" y="1056"/>
                    </a:lnTo>
                    <a:lnTo>
                      <a:pt x="3615" y="1056"/>
                    </a:lnTo>
                    <a:cubicBezTo>
                      <a:pt x="3603" y="1136"/>
                      <a:pt x="3615" y="1227"/>
                      <a:pt x="3660" y="1296"/>
                    </a:cubicBezTo>
                    <a:lnTo>
                      <a:pt x="4903" y="3405"/>
                    </a:lnTo>
                    <a:cubicBezTo>
                      <a:pt x="4972" y="3519"/>
                      <a:pt x="5097" y="3576"/>
                      <a:pt x="5223" y="3576"/>
                    </a:cubicBezTo>
                    <a:cubicBezTo>
                      <a:pt x="4579" y="4339"/>
                      <a:pt x="5145" y="5488"/>
                      <a:pt x="6113" y="5488"/>
                    </a:cubicBezTo>
                    <a:cubicBezTo>
                      <a:pt x="6157" y="5488"/>
                      <a:pt x="6203" y="5485"/>
                      <a:pt x="6249" y="5480"/>
                    </a:cubicBezTo>
                    <a:lnTo>
                      <a:pt x="5645" y="4431"/>
                    </a:lnTo>
                    <a:lnTo>
                      <a:pt x="6500" y="3941"/>
                    </a:lnTo>
                    <a:lnTo>
                      <a:pt x="7093" y="4967"/>
                    </a:lnTo>
                    <a:cubicBezTo>
                      <a:pt x="7332" y="4602"/>
                      <a:pt x="7344" y="4123"/>
                      <a:pt x="7127" y="3747"/>
                    </a:cubicBezTo>
                    <a:cubicBezTo>
                      <a:pt x="6921" y="3380"/>
                      <a:pt x="6532" y="3161"/>
                      <a:pt x="6121" y="3161"/>
                    </a:cubicBezTo>
                    <a:cubicBezTo>
                      <a:pt x="6008" y="3161"/>
                      <a:pt x="5894" y="3177"/>
                      <a:pt x="5781" y="3211"/>
                    </a:cubicBezTo>
                    <a:cubicBezTo>
                      <a:pt x="5827" y="3109"/>
                      <a:pt x="5816" y="2983"/>
                      <a:pt x="5759" y="2892"/>
                    </a:cubicBezTo>
                    <a:lnTo>
                      <a:pt x="4516" y="794"/>
                    </a:lnTo>
                    <a:cubicBezTo>
                      <a:pt x="4450" y="679"/>
                      <a:pt x="4331" y="617"/>
                      <a:pt x="4210" y="617"/>
                    </a:cubicBezTo>
                    <a:cubicBezTo>
                      <a:pt x="4163" y="617"/>
                      <a:pt x="4116" y="626"/>
                      <a:pt x="4071" y="646"/>
                    </a:cubicBezTo>
                    <a:cubicBezTo>
                      <a:pt x="4071" y="589"/>
                      <a:pt x="4071" y="543"/>
                      <a:pt x="4048" y="497"/>
                    </a:cubicBezTo>
                    <a:lnTo>
                      <a:pt x="3934" y="224"/>
                    </a:lnTo>
                    <a:cubicBezTo>
                      <a:pt x="3883" y="86"/>
                      <a:pt x="3754" y="1"/>
                      <a:pt x="36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374;p37">
                <a:extLst>
                  <a:ext uri="{FF2B5EF4-FFF2-40B4-BE49-F238E27FC236}">
                    <a16:creationId xmlns:a16="http://schemas.microsoft.com/office/drawing/2014/main" id="{1985120B-421E-4F7C-D549-7FFF63B0BE4F}"/>
                  </a:ext>
                </a:extLst>
              </p:cNvPr>
              <p:cNvSpPr/>
              <p:nvPr/>
            </p:nvSpPr>
            <p:spPr>
              <a:xfrm>
                <a:off x="4182799" y="4547841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solidFill>
                <a:srgbClr val="75CFB5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375;p37">
                <a:extLst>
                  <a:ext uri="{FF2B5EF4-FFF2-40B4-BE49-F238E27FC236}">
                    <a16:creationId xmlns:a16="http://schemas.microsoft.com/office/drawing/2014/main" id="{7B6262FD-53FC-81CB-6CB5-EB63DC8FFBD8}"/>
                  </a:ext>
                </a:extLst>
              </p:cNvPr>
              <p:cNvSpPr/>
              <p:nvPr/>
            </p:nvSpPr>
            <p:spPr>
              <a:xfrm>
                <a:off x="4182799" y="4547841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fill="none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376;p37">
                <a:extLst>
                  <a:ext uri="{FF2B5EF4-FFF2-40B4-BE49-F238E27FC236}">
                    <a16:creationId xmlns:a16="http://schemas.microsoft.com/office/drawing/2014/main" id="{9A5EF73F-EB60-5B31-8073-B3F7A92D5388}"/>
                  </a:ext>
                </a:extLst>
              </p:cNvPr>
              <p:cNvSpPr/>
              <p:nvPr/>
            </p:nvSpPr>
            <p:spPr>
              <a:xfrm>
                <a:off x="4182799" y="4588929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solidFill>
                <a:srgbClr val="75CFB5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377;p37">
                <a:extLst>
                  <a:ext uri="{FF2B5EF4-FFF2-40B4-BE49-F238E27FC236}">
                    <a16:creationId xmlns:a16="http://schemas.microsoft.com/office/drawing/2014/main" id="{5EF78D58-95CF-21C4-F6B1-A7EA433FE5FA}"/>
                  </a:ext>
                </a:extLst>
              </p:cNvPr>
              <p:cNvSpPr/>
              <p:nvPr/>
            </p:nvSpPr>
            <p:spPr>
              <a:xfrm>
                <a:off x="4182799" y="4588929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fill="none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378;p37">
                <a:extLst>
                  <a:ext uri="{FF2B5EF4-FFF2-40B4-BE49-F238E27FC236}">
                    <a16:creationId xmlns:a16="http://schemas.microsoft.com/office/drawing/2014/main" id="{E2CF0602-0A10-F9BF-ABE6-2B200E7CCE4F}"/>
                  </a:ext>
                </a:extLst>
              </p:cNvPr>
              <p:cNvSpPr/>
              <p:nvPr/>
            </p:nvSpPr>
            <p:spPr>
              <a:xfrm>
                <a:off x="4216256" y="4484699"/>
                <a:ext cx="42178" cy="35973"/>
              </a:xfrm>
              <a:custGeom>
                <a:avLst/>
                <a:gdLst/>
                <a:ahLst/>
                <a:cxnLst/>
                <a:rect l="l" t="t" r="r" b="b"/>
                <a:pathLst>
                  <a:path w="503" h="429" extrusionOk="0">
                    <a:moveTo>
                      <a:pt x="286" y="1"/>
                    </a:moveTo>
                    <a:cubicBezTo>
                      <a:pt x="103" y="1"/>
                      <a:pt x="1" y="229"/>
                      <a:pt x="138" y="365"/>
                    </a:cubicBezTo>
                    <a:cubicBezTo>
                      <a:pt x="181" y="409"/>
                      <a:pt x="234" y="428"/>
                      <a:pt x="286" y="428"/>
                    </a:cubicBezTo>
                    <a:cubicBezTo>
                      <a:pt x="397" y="428"/>
                      <a:pt x="503" y="341"/>
                      <a:pt x="503" y="217"/>
                    </a:cubicBezTo>
                    <a:cubicBezTo>
                      <a:pt x="503" y="92"/>
                      <a:pt x="411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379;p37">
                <a:extLst>
                  <a:ext uri="{FF2B5EF4-FFF2-40B4-BE49-F238E27FC236}">
                    <a16:creationId xmlns:a16="http://schemas.microsoft.com/office/drawing/2014/main" id="{4520E296-AEBB-EFE0-B3F2-92A3F9D3D3F3}"/>
                  </a:ext>
                </a:extLst>
              </p:cNvPr>
              <p:cNvSpPr/>
              <p:nvPr/>
            </p:nvSpPr>
            <p:spPr>
              <a:xfrm>
                <a:off x="4673339" y="4484699"/>
                <a:ext cx="41172" cy="3597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9" extrusionOk="0">
                    <a:moveTo>
                      <a:pt x="285" y="1"/>
                    </a:moveTo>
                    <a:cubicBezTo>
                      <a:pt x="92" y="1"/>
                      <a:pt x="0" y="229"/>
                      <a:pt x="126" y="365"/>
                    </a:cubicBezTo>
                    <a:cubicBezTo>
                      <a:pt x="170" y="409"/>
                      <a:pt x="223" y="428"/>
                      <a:pt x="275" y="428"/>
                    </a:cubicBezTo>
                    <a:cubicBezTo>
                      <a:pt x="385" y="428"/>
                      <a:pt x="491" y="341"/>
                      <a:pt x="491" y="217"/>
                    </a:cubicBezTo>
                    <a:cubicBezTo>
                      <a:pt x="491" y="9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380;p37">
                <a:extLst>
                  <a:ext uri="{FF2B5EF4-FFF2-40B4-BE49-F238E27FC236}">
                    <a16:creationId xmlns:a16="http://schemas.microsoft.com/office/drawing/2014/main" id="{829333E6-D14F-C60F-8A77-512023427DDA}"/>
                  </a:ext>
                </a:extLst>
              </p:cNvPr>
              <p:cNvSpPr/>
              <p:nvPr/>
            </p:nvSpPr>
            <p:spPr>
              <a:xfrm>
                <a:off x="4071861" y="4342233"/>
                <a:ext cx="7798" cy="139698"/>
              </a:xfrm>
              <a:custGeom>
                <a:avLst/>
                <a:gdLst/>
                <a:ahLst/>
                <a:cxnLst/>
                <a:rect l="l" t="t" r="r" b="b"/>
                <a:pathLst>
                  <a:path w="93" h="1666" fill="none" extrusionOk="0">
                    <a:moveTo>
                      <a:pt x="92" y="1"/>
                    </a:moveTo>
                    <a:cubicBezTo>
                      <a:pt x="12" y="548"/>
                      <a:pt x="1" y="1107"/>
                      <a:pt x="69" y="1665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381;p37">
                <a:extLst>
                  <a:ext uri="{FF2B5EF4-FFF2-40B4-BE49-F238E27FC236}">
                    <a16:creationId xmlns:a16="http://schemas.microsoft.com/office/drawing/2014/main" id="{0E1D53D6-3AEF-5AD7-889C-1D8FC177272C}"/>
                  </a:ext>
                </a:extLst>
              </p:cNvPr>
              <p:cNvSpPr/>
              <p:nvPr/>
            </p:nvSpPr>
            <p:spPr>
              <a:xfrm>
                <a:off x="4081504" y="4515306"/>
                <a:ext cx="22053" cy="66076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88" fill="none" extrusionOk="0">
                    <a:moveTo>
                      <a:pt x="0" y="0"/>
                    </a:moveTo>
                    <a:cubicBezTo>
                      <a:pt x="68" y="263"/>
                      <a:pt x="148" y="525"/>
                      <a:pt x="262" y="787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382;p37">
                <a:extLst>
                  <a:ext uri="{FF2B5EF4-FFF2-40B4-BE49-F238E27FC236}">
                    <a16:creationId xmlns:a16="http://schemas.microsoft.com/office/drawing/2014/main" id="{993D156C-E42E-C9A4-896B-1E93B30687BB}"/>
                  </a:ext>
                </a:extLst>
              </p:cNvPr>
              <p:cNvSpPr/>
              <p:nvPr/>
            </p:nvSpPr>
            <p:spPr>
              <a:xfrm>
                <a:off x="4611204" y="4350870"/>
                <a:ext cx="71778" cy="75551"/>
              </a:xfrm>
              <a:custGeom>
                <a:avLst/>
                <a:gdLst/>
                <a:ahLst/>
                <a:cxnLst/>
                <a:rect l="l" t="t" r="r" b="b"/>
                <a:pathLst>
                  <a:path w="856" h="901" fill="none" extrusionOk="0">
                    <a:moveTo>
                      <a:pt x="0" y="0"/>
                    </a:moveTo>
                    <a:cubicBezTo>
                      <a:pt x="365" y="205"/>
                      <a:pt x="662" y="513"/>
                      <a:pt x="855" y="901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383;p37">
                <a:extLst>
                  <a:ext uri="{FF2B5EF4-FFF2-40B4-BE49-F238E27FC236}">
                    <a16:creationId xmlns:a16="http://schemas.microsoft.com/office/drawing/2014/main" id="{ABA127C0-A307-7FCE-EC94-84F81ECA466D}"/>
                  </a:ext>
                </a:extLst>
              </p:cNvPr>
              <p:cNvSpPr/>
              <p:nvPr/>
            </p:nvSpPr>
            <p:spPr>
              <a:xfrm>
                <a:off x="4047041" y="3670989"/>
                <a:ext cx="60290" cy="17793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2122" fill="none" extrusionOk="0">
                    <a:moveTo>
                      <a:pt x="719" y="1"/>
                    </a:moveTo>
                    <a:cubicBezTo>
                      <a:pt x="251" y="605"/>
                      <a:pt x="1" y="1346"/>
                      <a:pt x="12" y="2122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384;p37">
                <a:extLst>
                  <a:ext uri="{FF2B5EF4-FFF2-40B4-BE49-F238E27FC236}">
                    <a16:creationId xmlns:a16="http://schemas.microsoft.com/office/drawing/2014/main" id="{9D6D5B2E-00BF-C6D4-EDD7-8001891C58D2}"/>
                  </a:ext>
                </a:extLst>
              </p:cNvPr>
              <p:cNvSpPr/>
              <p:nvPr/>
            </p:nvSpPr>
            <p:spPr>
              <a:xfrm>
                <a:off x="4674261" y="4018057"/>
                <a:ext cx="132068" cy="69933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834" fill="none" extrusionOk="0">
                    <a:moveTo>
                      <a:pt x="1" y="833"/>
                    </a:moveTo>
                    <a:cubicBezTo>
                      <a:pt x="582" y="662"/>
                      <a:pt x="1118" y="377"/>
                      <a:pt x="1574" y="1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385;p37">
                <a:extLst>
                  <a:ext uri="{FF2B5EF4-FFF2-40B4-BE49-F238E27FC236}">
                    <a16:creationId xmlns:a16="http://schemas.microsoft.com/office/drawing/2014/main" id="{AEBEA2D5-21C2-2D9D-0216-E622526268FD}"/>
                  </a:ext>
                </a:extLst>
              </p:cNvPr>
              <p:cNvSpPr/>
              <p:nvPr/>
            </p:nvSpPr>
            <p:spPr>
              <a:xfrm>
                <a:off x="4829222" y="3972189"/>
                <a:ext cx="23982" cy="2683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20" fill="none" extrusionOk="0">
                    <a:moveTo>
                      <a:pt x="0" y="320"/>
                    </a:moveTo>
                    <a:lnTo>
                      <a:pt x="285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386;p37">
                <a:extLst>
                  <a:ext uri="{FF2B5EF4-FFF2-40B4-BE49-F238E27FC236}">
                    <a16:creationId xmlns:a16="http://schemas.microsoft.com/office/drawing/2014/main" id="{C7F2EBD6-9F71-C21F-8767-835AA68AA1E9}"/>
                  </a:ext>
                </a:extLst>
              </p:cNvPr>
              <p:cNvSpPr/>
              <p:nvPr/>
            </p:nvSpPr>
            <p:spPr>
              <a:xfrm>
                <a:off x="4366437" y="3884228"/>
                <a:ext cx="102384" cy="84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" fill="none" extrusionOk="0">
                    <a:moveTo>
                      <a:pt x="0" y="1"/>
                    </a:moveTo>
                    <a:lnTo>
                      <a:pt x="1220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387;p37">
                <a:extLst>
                  <a:ext uri="{FF2B5EF4-FFF2-40B4-BE49-F238E27FC236}">
                    <a16:creationId xmlns:a16="http://schemas.microsoft.com/office/drawing/2014/main" id="{924B97D5-E8A7-3DE2-16BC-EF1839016BF3}"/>
                  </a:ext>
                </a:extLst>
              </p:cNvPr>
              <p:cNvSpPr/>
              <p:nvPr/>
            </p:nvSpPr>
            <p:spPr>
              <a:xfrm>
                <a:off x="4501189" y="3884228"/>
                <a:ext cx="45029" cy="8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" fill="none" extrusionOk="0">
                    <a:moveTo>
                      <a:pt x="1" y="1"/>
                    </a:moveTo>
                    <a:lnTo>
                      <a:pt x="537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388;p37">
                <a:extLst>
                  <a:ext uri="{FF2B5EF4-FFF2-40B4-BE49-F238E27FC236}">
                    <a16:creationId xmlns:a16="http://schemas.microsoft.com/office/drawing/2014/main" id="{BDD51F4C-1DA8-603C-FDFC-E03A01C7B987}"/>
                  </a:ext>
                </a:extLst>
              </p:cNvPr>
              <p:cNvSpPr/>
              <p:nvPr/>
            </p:nvSpPr>
            <p:spPr>
              <a:xfrm>
                <a:off x="4907624" y="3802974"/>
                <a:ext cx="5786" cy="79408"/>
              </a:xfrm>
              <a:custGeom>
                <a:avLst/>
                <a:gdLst/>
                <a:ahLst/>
                <a:cxnLst/>
                <a:rect l="l" t="t" r="r" b="b"/>
                <a:pathLst>
                  <a:path w="69" h="947" fill="none" extrusionOk="0">
                    <a:moveTo>
                      <a:pt x="0" y="947"/>
                    </a:moveTo>
                    <a:cubicBezTo>
                      <a:pt x="57" y="627"/>
                      <a:pt x="68" y="308"/>
                      <a:pt x="46" y="0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389;p37">
                <a:extLst>
                  <a:ext uri="{FF2B5EF4-FFF2-40B4-BE49-F238E27FC236}">
                    <a16:creationId xmlns:a16="http://schemas.microsoft.com/office/drawing/2014/main" id="{C8275026-09ED-2467-F17E-1C078A40D051}"/>
                  </a:ext>
                </a:extLst>
              </p:cNvPr>
              <p:cNvSpPr/>
              <p:nvPr/>
            </p:nvSpPr>
            <p:spPr>
              <a:xfrm>
                <a:off x="4847334" y="4431117"/>
                <a:ext cx="44106" cy="169382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020" fill="none" extrusionOk="0">
                    <a:moveTo>
                      <a:pt x="525" y="1"/>
                    </a:moveTo>
                    <a:cubicBezTo>
                      <a:pt x="480" y="708"/>
                      <a:pt x="423" y="1461"/>
                      <a:pt x="1" y="2019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90;p37">
                <a:extLst>
                  <a:ext uri="{FF2B5EF4-FFF2-40B4-BE49-F238E27FC236}">
                    <a16:creationId xmlns:a16="http://schemas.microsoft.com/office/drawing/2014/main" id="{1E25639E-BAD4-A16B-3156-DA3777D33F80}"/>
                  </a:ext>
                </a:extLst>
              </p:cNvPr>
              <p:cNvSpPr/>
              <p:nvPr/>
            </p:nvSpPr>
            <p:spPr>
              <a:xfrm>
                <a:off x="4797609" y="4632868"/>
                <a:ext cx="2591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01" fill="none" extrusionOk="0">
                    <a:moveTo>
                      <a:pt x="309" y="1"/>
                    </a:moveTo>
                    <a:cubicBezTo>
                      <a:pt x="217" y="149"/>
                      <a:pt x="115" y="286"/>
                      <a:pt x="1" y="400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4" name="Google Shape;1391;p37">
              <a:extLst>
                <a:ext uri="{FF2B5EF4-FFF2-40B4-BE49-F238E27FC236}">
                  <a16:creationId xmlns:a16="http://schemas.microsoft.com/office/drawing/2014/main" id="{7472B1DF-4EEF-7755-5B3E-DCC1504518F3}"/>
                </a:ext>
              </a:extLst>
            </p:cNvPr>
            <p:cNvCxnSpPr/>
            <p:nvPr/>
          </p:nvCxnSpPr>
          <p:spPr>
            <a:xfrm>
              <a:off x="3745800" y="4741650"/>
              <a:ext cx="16524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" name="Google Shape;1392;p37">
              <a:extLst>
                <a:ext uri="{FF2B5EF4-FFF2-40B4-BE49-F238E27FC236}">
                  <a16:creationId xmlns:a16="http://schemas.microsoft.com/office/drawing/2014/main" id="{E43D4E46-C9FE-2457-79D4-67A7E7EEA712}"/>
                </a:ext>
              </a:extLst>
            </p:cNvPr>
            <p:cNvCxnSpPr/>
            <p:nvPr/>
          </p:nvCxnSpPr>
          <p:spPr>
            <a:xfrm>
              <a:off x="3509350" y="4780000"/>
              <a:ext cx="510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1" name="Google Shape;1426;p37">
            <a:extLst>
              <a:ext uri="{FF2B5EF4-FFF2-40B4-BE49-F238E27FC236}">
                <a16:creationId xmlns:a16="http://schemas.microsoft.com/office/drawing/2014/main" id="{E50622C8-E4B8-E0AC-7AAE-27FBB6E62F04}"/>
              </a:ext>
            </a:extLst>
          </p:cNvPr>
          <p:cNvSpPr/>
          <p:nvPr/>
        </p:nvSpPr>
        <p:spPr>
          <a:xfrm>
            <a:off x="1133299" y="6032180"/>
            <a:ext cx="108825" cy="109032"/>
          </a:xfrm>
          <a:custGeom>
            <a:avLst/>
            <a:gdLst/>
            <a:ahLst/>
            <a:cxnLst/>
            <a:rect l="l" t="t" r="r" b="b"/>
            <a:pathLst>
              <a:path w="525" h="526" fill="none" extrusionOk="0">
                <a:moveTo>
                  <a:pt x="525" y="263"/>
                </a:moveTo>
                <a:cubicBezTo>
                  <a:pt x="525" y="411"/>
                  <a:pt x="411" y="525"/>
                  <a:pt x="262" y="525"/>
                </a:cubicBezTo>
                <a:cubicBezTo>
                  <a:pt x="114" y="525"/>
                  <a:pt x="0" y="411"/>
                  <a:pt x="0" y="263"/>
                </a:cubicBezTo>
                <a:cubicBezTo>
                  <a:pt x="0" y="126"/>
                  <a:pt x="114" y="1"/>
                  <a:pt x="262" y="1"/>
                </a:cubicBezTo>
                <a:cubicBezTo>
                  <a:pt x="411" y="1"/>
                  <a:pt x="525" y="126"/>
                  <a:pt x="525" y="263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C6822ED9-9180-E6C4-E6FD-BF52876556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5782" t="77655" r="45865" b="-1"/>
          <a:stretch/>
        </p:blipFill>
        <p:spPr>
          <a:xfrm>
            <a:off x="56145" y="160240"/>
            <a:ext cx="1018374" cy="925739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ED66EC17-2084-98BC-5255-ACC95522D6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l="55257" t="79460" r="-4390"/>
          <a:stretch/>
        </p:blipFill>
        <p:spPr>
          <a:xfrm>
            <a:off x="6999306" y="6224955"/>
            <a:ext cx="4484158" cy="632269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2F68F0EE-F752-4E68-6632-84F0CC713E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l="88622"/>
          <a:stretch/>
        </p:blipFill>
        <p:spPr>
          <a:xfrm>
            <a:off x="11355355" y="1281550"/>
            <a:ext cx="836645" cy="2551923"/>
          </a:xfrm>
          <a:prstGeom prst="rect">
            <a:avLst/>
          </a:prstGeom>
        </p:spPr>
      </p:pic>
      <p:grpSp>
        <p:nvGrpSpPr>
          <p:cNvPr id="136" name="Google Shape;445;p17">
            <a:extLst>
              <a:ext uri="{FF2B5EF4-FFF2-40B4-BE49-F238E27FC236}">
                <a16:creationId xmlns:a16="http://schemas.microsoft.com/office/drawing/2014/main" id="{2699B343-6223-B407-25D0-0D6634D71B52}"/>
              </a:ext>
            </a:extLst>
          </p:cNvPr>
          <p:cNvGrpSpPr/>
          <p:nvPr/>
        </p:nvGrpSpPr>
        <p:grpSpPr>
          <a:xfrm>
            <a:off x="11060390" y="3209731"/>
            <a:ext cx="1133325" cy="3659189"/>
            <a:chOff x="8094800" y="3197527"/>
            <a:chExt cx="378192" cy="1572835"/>
          </a:xfrm>
        </p:grpSpPr>
        <p:sp>
          <p:nvSpPr>
            <p:cNvPr id="137" name="Google Shape;446;p17">
              <a:extLst>
                <a:ext uri="{FF2B5EF4-FFF2-40B4-BE49-F238E27FC236}">
                  <a16:creationId xmlns:a16="http://schemas.microsoft.com/office/drawing/2014/main" id="{7A6F37B4-AC34-2E76-CE22-6DC28AC12992}"/>
                </a:ext>
              </a:extLst>
            </p:cNvPr>
            <p:cNvSpPr/>
            <p:nvPr/>
          </p:nvSpPr>
          <p:spPr>
            <a:xfrm>
              <a:off x="8096280" y="4713284"/>
              <a:ext cx="372878" cy="52943"/>
            </a:xfrm>
            <a:custGeom>
              <a:avLst/>
              <a:gdLst/>
              <a:ahLst/>
              <a:cxnLst/>
              <a:rect l="l" t="t" r="r" b="b"/>
              <a:pathLst>
                <a:path w="5543" h="787" extrusionOk="0">
                  <a:moveTo>
                    <a:pt x="1" y="0"/>
                  </a:moveTo>
                  <a:cubicBezTo>
                    <a:pt x="1" y="433"/>
                    <a:pt x="1244" y="787"/>
                    <a:pt x="2772" y="787"/>
                  </a:cubicBezTo>
                  <a:cubicBezTo>
                    <a:pt x="4300" y="787"/>
                    <a:pt x="5543" y="433"/>
                    <a:pt x="5543" y="0"/>
                  </a:cubicBezTo>
                  <a:close/>
                </a:path>
              </a:pathLst>
            </a:custGeom>
            <a:solidFill>
              <a:srgbClr val="333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" name="Google Shape;447;p17">
              <a:extLst>
                <a:ext uri="{FF2B5EF4-FFF2-40B4-BE49-F238E27FC236}">
                  <a16:creationId xmlns:a16="http://schemas.microsoft.com/office/drawing/2014/main" id="{5E9AE1D1-E87D-D728-922A-F82B2C2B74DD}"/>
                </a:ext>
              </a:extLst>
            </p:cNvPr>
            <p:cNvSpPr/>
            <p:nvPr/>
          </p:nvSpPr>
          <p:spPr>
            <a:xfrm>
              <a:off x="8098634" y="4041849"/>
              <a:ext cx="369783" cy="671514"/>
            </a:xfrm>
            <a:custGeom>
              <a:avLst/>
              <a:gdLst/>
              <a:ahLst/>
              <a:cxnLst/>
              <a:rect l="l" t="t" r="r" b="b"/>
              <a:pathLst>
                <a:path w="5497" h="9982" extrusionOk="0">
                  <a:moveTo>
                    <a:pt x="3017" y="1"/>
                  </a:moveTo>
                  <a:cubicBezTo>
                    <a:pt x="1639" y="1"/>
                    <a:pt x="170" y="279"/>
                    <a:pt x="0" y="722"/>
                  </a:cubicBezTo>
                  <a:lnTo>
                    <a:pt x="0" y="9981"/>
                  </a:lnTo>
                  <a:lnTo>
                    <a:pt x="5496" y="9981"/>
                  </a:lnTo>
                  <a:lnTo>
                    <a:pt x="5496" y="722"/>
                  </a:lnTo>
                  <a:cubicBezTo>
                    <a:pt x="5368" y="215"/>
                    <a:pt x="4228" y="1"/>
                    <a:pt x="3017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" name="Google Shape;448;p17">
              <a:extLst>
                <a:ext uri="{FF2B5EF4-FFF2-40B4-BE49-F238E27FC236}">
                  <a16:creationId xmlns:a16="http://schemas.microsoft.com/office/drawing/2014/main" id="{652E0EA6-8B54-551F-7B79-5659698FAF83}"/>
                </a:ext>
              </a:extLst>
            </p:cNvPr>
            <p:cNvSpPr/>
            <p:nvPr/>
          </p:nvSpPr>
          <p:spPr>
            <a:xfrm>
              <a:off x="8123188" y="4295933"/>
              <a:ext cx="320676" cy="428929"/>
            </a:xfrm>
            <a:custGeom>
              <a:avLst/>
              <a:gdLst/>
              <a:ahLst/>
              <a:cxnLst/>
              <a:rect l="l" t="t" r="r" b="b"/>
              <a:pathLst>
                <a:path w="4767" h="6376" extrusionOk="0">
                  <a:moveTo>
                    <a:pt x="0" y="1"/>
                  </a:moveTo>
                  <a:lnTo>
                    <a:pt x="0" y="5668"/>
                  </a:lnTo>
                  <a:cubicBezTo>
                    <a:pt x="57" y="6067"/>
                    <a:pt x="1095" y="6375"/>
                    <a:pt x="2372" y="6375"/>
                  </a:cubicBezTo>
                  <a:cubicBezTo>
                    <a:pt x="3649" y="6375"/>
                    <a:pt x="4698" y="6067"/>
                    <a:pt x="4755" y="5668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rgbClr val="BDD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" name="Google Shape;449;p17">
              <a:extLst>
                <a:ext uri="{FF2B5EF4-FFF2-40B4-BE49-F238E27FC236}">
                  <a16:creationId xmlns:a16="http://schemas.microsoft.com/office/drawing/2014/main" id="{83C60E6D-D4B6-DC9D-C94E-D46D7BECB348}"/>
                </a:ext>
              </a:extLst>
            </p:cNvPr>
            <p:cNvSpPr/>
            <p:nvPr/>
          </p:nvSpPr>
          <p:spPr>
            <a:xfrm>
              <a:off x="8121641" y="4293646"/>
              <a:ext cx="325318" cy="433504"/>
            </a:xfrm>
            <a:custGeom>
              <a:avLst/>
              <a:gdLst/>
              <a:ahLst/>
              <a:cxnLst/>
              <a:rect l="l" t="t" r="r" b="b"/>
              <a:pathLst>
                <a:path w="4836" h="6444" extrusionOk="0">
                  <a:moveTo>
                    <a:pt x="4744" y="69"/>
                  </a:moveTo>
                  <a:lnTo>
                    <a:pt x="4744" y="5668"/>
                  </a:lnTo>
                  <a:lnTo>
                    <a:pt x="4744" y="5702"/>
                  </a:lnTo>
                  <a:cubicBezTo>
                    <a:pt x="4687" y="6067"/>
                    <a:pt x="3638" y="6375"/>
                    <a:pt x="2406" y="6375"/>
                  </a:cubicBezTo>
                  <a:cubicBezTo>
                    <a:pt x="1163" y="6375"/>
                    <a:pt x="114" y="6067"/>
                    <a:pt x="69" y="5702"/>
                  </a:cubicBezTo>
                  <a:lnTo>
                    <a:pt x="69" y="5691"/>
                  </a:lnTo>
                  <a:lnTo>
                    <a:pt x="57" y="69"/>
                  </a:lnTo>
                  <a:close/>
                  <a:moveTo>
                    <a:pt x="0" y="1"/>
                  </a:moveTo>
                  <a:lnTo>
                    <a:pt x="0" y="5702"/>
                  </a:lnTo>
                  <a:lnTo>
                    <a:pt x="0" y="5736"/>
                  </a:lnTo>
                  <a:cubicBezTo>
                    <a:pt x="103" y="6147"/>
                    <a:pt x="1129" y="6443"/>
                    <a:pt x="2406" y="6443"/>
                  </a:cubicBezTo>
                  <a:cubicBezTo>
                    <a:pt x="3695" y="6443"/>
                    <a:pt x="4710" y="6147"/>
                    <a:pt x="4824" y="5748"/>
                  </a:cubicBezTo>
                  <a:lnTo>
                    <a:pt x="4835" y="5748"/>
                  </a:lnTo>
                  <a:lnTo>
                    <a:pt x="48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" name="Google Shape;450;p17">
              <a:extLst>
                <a:ext uri="{FF2B5EF4-FFF2-40B4-BE49-F238E27FC236}">
                  <a16:creationId xmlns:a16="http://schemas.microsoft.com/office/drawing/2014/main" id="{8157457B-8C5D-572C-1363-3CD717A3F37E}"/>
                </a:ext>
              </a:extLst>
            </p:cNvPr>
            <p:cNvSpPr/>
            <p:nvPr/>
          </p:nvSpPr>
          <p:spPr>
            <a:xfrm>
              <a:off x="8274278" y="3357835"/>
              <a:ext cx="4642" cy="980429"/>
            </a:xfrm>
            <a:custGeom>
              <a:avLst/>
              <a:gdLst/>
              <a:ahLst/>
              <a:cxnLst/>
              <a:rect l="l" t="t" r="r" b="b"/>
              <a:pathLst>
                <a:path w="69" h="14574" extrusionOk="0">
                  <a:moveTo>
                    <a:pt x="0" y="0"/>
                  </a:moveTo>
                  <a:lnTo>
                    <a:pt x="0" y="14573"/>
                  </a:lnTo>
                  <a:lnTo>
                    <a:pt x="69" y="1457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" name="Google Shape;451;p17">
              <a:extLst>
                <a:ext uri="{FF2B5EF4-FFF2-40B4-BE49-F238E27FC236}">
                  <a16:creationId xmlns:a16="http://schemas.microsoft.com/office/drawing/2014/main" id="{B475A54A-ECCD-432D-541F-EFDBFBDB5699}"/>
                </a:ext>
              </a:extLst>
            </p:cNvPr>
            <p:cNvSpPr/>
            <p:nvPr/>
          </p:nvSpPr>
          <p:spPr>
            <a:xfrm>
              <a:off x="8212120" y="3200554"/>
              <a:ext cx="128957" cy="205652"/>
            </a:xfrm>
            <a:custGeom>
              <a:avLst/>
              <a:gdLst/>
              <a:ahLst/>
              <a:cxnLst/>
              <a:rect l="l" t="t" r="r" b="b"/>
              <a:pathLst>
                <a:path w="1917" h="3057" extrusionOk="0">
                  <a:moveTo>
                    <a:pt x="959" y="1"/>
                  </a:moveTo>
                  <a:cubicBezTo>
                    <a:pt x="959" y="1"/>
                    <a:pt x="1" y="685"/>
                    <a:pt x="1" y="1529"/>
                  </a:cubicBezTo>
                  <a:cubicBezTo>
                    <a:pt x="1" y="2372"/>
                    <a:pt x="959" y="3057"/>
                    <a:pt x="959" y="3057"/>
                  </a:cubicBezTo>
                  <a:cubicBezTo>
                    <a:pt x="959" y="3057"/>
                    <a:pt x="1916" y="2372"/>
                    <a:pt x="1916" y="1529"/>
                  </a:cubicBezTo>
                  <a:cubicBezTo>
                    <a:pt x="1916" y="685"/>
                    <a:pt x="959" y="1"/>
                    <a:pt x="959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" name="Google Shape;452;p17">
              <a:extLst>
                <a:ext uri="{FF2B5EF4-FFF2-40B4-BE49-F238E27FC236}">
                  <a16:creationId xmlns:a16="http://schemas.microsoft.com/office/drawing/2014/main" id="{A40A066A-E56F-1609-D173-F23FC153D58B}"/>
                </a:ext>
              </a:extLst>
            </p:cNvPr>
            <p:cNvSpPr/>
            <p:nvPr/>
          </p:nvSpPr>
          <p:spPr>
            <a:xfrm>
              <a:off x="8209833" y="3197527"/>
              <a:ext cx="134338" cy="210967"/>
            </a:xfrm>
            <a:custGeom>
              <a:avLst/>
              <a:gdLst/>
              <a:ahLst/>
              <a:cxnLst/>
              <a:rect l="l" t="t" r="r" b="b"/>
              <a:pathLst>
                <a:path w="1997" h="3136" extrusionOk="0">
                  <a:moveTo>
                    <a:pt x="993" y="80"/>
                  </a:moveTo>
                  <a:lnTo>
                    <a:pt x="993" y="91"/>
                  </a:lnTo>
                  <a:cubicBezTo>
                    <a:pt x="1141" y="194"/>
                    <a:pt x="1916" y="821"/>
                    <a:pt x="1916" y="1574"/>
                  </a:cubicBezTo>
                  <a:cubicBezTo>
                    <a:pt x="1916" y="2315"/>
                    <a:pt x="1141" y="2942"/>
                    <a:pt x="993" y="3056"/>
                  </a:cubicBezTo>
                  <a:cubicBezTo>
                    <a:pt x="856" y="2942"/>
                    <a:pt x="69" y="2315"/>
                    <a:pt x="69" y="1574"/>
                  </a:cubicBezTo>
                  <a:cubicBezTo>
                    <a:pt x="69" y="821"/>
                    <a:pt x="856" y="194"/>
                    <a:pt x="993" y="80"/>
                  </a:cubicBezTo>
                  <a:close/>
                  <a:moveTo>
                    <a:pt x="993" y="0"/>
                  </a:moveTo>
                  <a:lnTo>
                    <a:pt x="970" y="11"/>
                  </a:lnTo>
                  <a:cubicBezTo>
                    <a:pt x="936" y="46"/>
                    <a:pt x="1" y="718"/>
                    <a:pt x="1" y="1574"/>
                  </a:cubicBezTo>
                  <a:cubicBezTo>
                    <a:pt x="1" y="2417"/>
                    <a:pt x="936" y="3102"/>
                    <a:pt x="970" y="3124"/>
                  </a:cubicBezTo>
                  <a:lnTo>
                    <a:pt x="993" y="3136"/>
                  </a:lnTo>
                  <a:lnTo>
                    <a:pt x="1015" y="3124"/>
                  </a:lnTo>
                  <a:cubicBezTo>
                    <a:pt x="1061" y="3102"/>
                    <a:pt x="1996" y="2417"/>
                    <a:pt x="1996" y="1574"/>
                  </a:cubicBezTo>
                  <a:cubicBezTo>
                    <a:pt x="1996" y="718"/>
                    <a:pt x="1061" y="46"/>
                    <a:pt x="1015" y="11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" name="Google Shape;453;p17">
              <a:extLst>
                <a:ext uri="{FF2B5EF4-FFF2-40B4-BE49-F238E27FC236}">
                  <a16:creationId xmlns:a16="http://schemas.microsoft.com/office/drawing/2014/main" id="{C91AFDB5-5E54-0F1C-7EC5-71C7F82E2AD2}"/>
                </a:ext>
              </a:extLst>
            </p:cNvPr>
            <p:cNvSpPr/>
            <p:nvPr/>
          </p:nvSpPr>
          <p:spPr>
            <a:xfrm>
              <a:off x="8099374" y="3373442"/>
              <a:ext cx="171875" cy="136361"/>
            </a:xfrm>
            <a:custGeom>
              <a:avLst/>
              <a:gdLst/>
              <a:ahLst/>
              <a:cxnLst/>
              <a:rect l="l" t="t" r="r" b="b"/>
              <a:pathLst>
                <a:path w="2555" h="2027" extrusionOk="0">
                  <a:moveTo>
                    <a:pt x="979" y="1"/>
                  </a:moveTo>
                  <a:cubicBezTo>
                    <a:pt x="462" y="1"/>
                    <a:pt x="1" y="179"/>
                    <a:pt x="1" y="179"/>
                  </a:cubicBezTo>
                  <a:cubicBezTo>
                    <a:pt x="1" y="179"/>
                    <a:pt x="46" y="1353"/>
                    <a:pt x="753" y="1809"/>
                  </a:cubicBezTo>
                  <a:cubicBezTo>
                    <a:pt x="1001" y="1973"/>
                    <a:pt x="1296" y="2026"/>
                    <a:pt x="1575" y="2026"/>
                  </a:cubicBezTo>
                  <a:cubicBezTo>
                    <a:pt x="2093" y="2026"/>
                    <a:pt x="2555" y="1844"/>
                    <a:pt x="2555" y="1844"/>
                  </a:cubicBezTo>
                  <a:cubicBezTo>
                    <a:pt x="2555" y="1844"/>
                    <a:pt x="2521" y="669"/>
                    <a:pt x="1802" y="213"/>
                  </a:cubicBezTo>
                  <a:cubicBezTo>
                    <a:pt x="1554" y="53"/>
                    <a:pt x="1258" y="1"/>
                    <a:pt x="979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454;p17">
              <a:extLst>
                <a:ext uri="{FF2B5EF4-FFF2-40B4-BE49-F238E27FC236}">
                  <a16:creationId xmlns:a16="http://schemas.microsoft.com/office/drawing/2014/main" id="{F97D4070-6A51-66B0-A559-28DCF85C38AD}"/>
                </a:ext>
              </a:extLst>
            </p:cNvPr>
            <p:cNvSpPr/>
            <p:nvPr/>
          </p:nvSpPr>
          <p:spPr>
            <a:xfrm>
              <a:off x="8097087" y="3370482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031" y="73"/>
                  </a:moveTo>
                  <a:cubicBezTo>
                    <a:pt x="1302" y="73"/>
                    <a:pt x="1587" y="124"/>
                    <a:pt x="1825" y="280"/>
                  </a:cubicBezTo>
                  <a:cubicBezTo>
                    <a:pt x="2441" y="690"/>
                    <a:pt x="2543" y="1694"/>
                    <a:pt x="2555" y="1865"/>
                  </a:cubicBezTo>
                  <a:cubicBezTo>
                    <a:pt x="2455" y="1900"/>
                    <a:pt x="2048" y="2037"/>
                    <a:pt x="1604" y="2037"/>
                  </a:cubicBezTo>
                  <a:cubicBezTo>
                    <a:pt x="1332" y="2037"/>
                    <a:pt x="1048" y="1986"/>
                    <a:pt x="810" y="1831"/>
                  </a:cubicBezTo>
                  <a:cubicBezTo>
                    <a:pt x="183" y="1420"/>
                    <a:pt x="92" y="417"/>
                    <a:pt x="69" y="246"/>
                  </a:cubicBezTo>
                  <a:cubicBezTo>
                    <a:pt x="175" y="210"/>
                    <a:pt x="585" y="73"/>
                    <a:pt x="1031" y="73"/>
                  </a:cubicBezTo>
                  <a:close/>
                  <a:moveTo>
                    <a:pt x="1012" y="0"/>
                  </a:moveTo>
                  <a:cubicBezTo>
                    <a:pt x="503" y="0"/>
                    <a:pt x="52" y="174"/>
                    <a:pt x="23" y="189"/>
                  </a:cubicBezTo>
                  <a:lnTo>
                    <a:pt x="0" y="189"/>
                  </a:lnTo>
                  <a:lnTo>
                    <a:pt x="0" y="223"/>
                  </a:lnTo>
                  <a:cubicBezTo>
                    <a:pt x="0" y="268"/>
                    <a:pt x="57" y="1420"/>
                    <a:pt x="776" y="1888"/>
                  </a:cubicBezTo>
                  <a:cubicBezTo>
                    <a:pt x="1011" y="2026"/>
                    <a:pt x="1276" y="2105"/>
                    <a:pt x="1562" y="2105"/>
                  </a:cubicBezTo>
                  <a:cubicBezTo>
                    <a:pt x="1581" y="2105"/>
                    <a:pt x="1600" y="2105"/>
                    <a:pt x="1620" y="2104"/>
                  </a:cubicBezTo>
                  <a:cubicBezTo>
                    <a:pt x="1950" y="2104"/>
                    <a:pt x="2292" y="2036"/>
                    <a:pt x="2612" y="1922"/>
                  </a:cubicBezTo>
                  <a:lnTo>
                    <a:pt x="2634" y="1910"/>
                  </a:lnTo>
                  <a:lnTo>
                    <a:pt x="2634" y="1888"/>
                  </a:lnTo>
                  <a:cubicBezTo>
                    <a:pt x="2623" y="1842"/>
                    <a:pt x="2577" y="690"/>
                    <a:pt x="1859" y="223"/>
                  </a:cubicBezTo>
                  <a:cubicBezTo>
                    <a:pt x="1601" y="55"/>
                    <a:pt x="1297" y="0"/>
                    <a:pt x="10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455;p17">
              <a:extLst>
                <a:ext uri="{FF2B5EF4-FFF2-40B4-BE49-F238E27FC236}">
                  <a16:creationId xmlns:a16="http://schemas.microsoft.com/office/drawing/2014/main" id="{4F8D1EBD-DF6F-85CC-09AA-346D48B2346B}"/>
                </a:ext>
              </a:extLst>
            </p:cNvPr>
            <p:cNvSpPr/>
            <p:nvPr/>
          </p:nvSpPr>
          <p:spPr>
            <a:xfrm>
              <a:off x="8099374" y="3530184"/>
              <a:ext cx="171875" cy="136832"/>
            </a:xfrm>
            <a:custGeom>
              <a:avLst/>
              <a:gdLst/>
              <a:ahLst/>
              <a:cxnLst/>
              <a:rect l="l" t="t" r="r" b="b"/>
              <a:pathLst>
                <a:path w="2555" h="2034" extrusionOk="0">
                  <a:moveTo>
                    <a:pt x="965" y="0"/>
                  </a:moveTo>
                  <a:cubicBezTo>
                    <a:pt x="454" y="0"/>
                    <a:pt x="1" y="175"/>
                    <a:pt x="1" y="175"/>
                  </a:cubicBezTo>
                  <a:cubicBezTo>
                    <a:pt x="1" y="175"/>
                    <a:pt x="46" y="1361"/>
                    <a:pt x="753" y="1817"/>
                  </a:cubicBezTo>
                  <a:cubicBezTo>
                    <a:pt x="1001" y="1981"/>
                    <a:pt x="1296" y="2034"/>
                    <a:pt x="1575" y="2034"/>
                  </a:cubicBezTo>
                  <a:cubicBezTo>
                    <a:pt x="2093" y="2034"/>
                    <a:pt x="2555" y="1851"/>
                    <a:pt x="2555" y="1851"/>
                  </a:cubicBezTo>
                  <a:cubicBezTo>
                    <a:pt x="2555" y="1851"/>
                    <a:pt x="2521" y="677"/>
                    <a:pt x="1802" y="221"/>
                  </a:cubicBezTo>
                  <a:cubicBezTo>
                    <a:pt x="1550" y="54"/>
                    <a:pt x="1249" y="0"/>
                    <a:pt x="965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456;p17">
              <a:extLst>
                <a:ext uri="{FF2B5EF4-FFF2-40B4-BE49-F238E27FC236}">
                  <a16:creationId xmlns:a16="http://schemas.microsoft.com/office/drawing/2014/main" id="{1B61D9B0-3C1C-3D28-5F7D-C3C5E1512C3D}"/>
                </a:ext>
              </a:extLst>
            </p:cNvPr>
            <p:cNvSpPr/>
            <p:nvPr/>
          </p:nvSpPr>
          <p:spPr>
            <a:xfrm>
              <a:off x="8097087" y="3527695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031" y="74"/>
                  </a:moveTo>
                  <a:cubicBezTo>
                    <a:pt x="1302" y="74"/>
                    <a:pt x="1587" y="125"/>
                    <a:pt x="1825" y="280"/>
                  </a:cubicBezTo>
                  <a:cubicBezTo>
                    <a:pt x="2441" y="691"/>
                    <a:pt x="2543" y="1694"/>
                    <a:pt x="2555" y="1865"/>
                  </a:cubicBezTo>
                  <a:cubicBezTo>
                    <a:pt x="2456" y="1901"/>
                    <a:pt x="2050" y="2032"/>
                    <a:pt x="1607" y="2032"/>
                  </a:cubicBezTo>
                  <a:cubicBezTo>
                    <a:pt x="1335" y="2032"/>
                    <a:pt x="1048" y="1983"/>
                    <a:pt x="810" y="1831"/>
                  </a:cubicBezTo>
                  <a:cubicBezTo>
                    <a:pt x="183" y="1421"/>
                    <a:pt x="92" y="417"/>
                    <a:pt x="69" y="246"/>
                  </a:cubicBezTo>
                  <a:cubicBezTo>
                    <a:pt x="175" y="211"/>
                    <a:pt x="585" y="74"/>
                    <a:pt x="1031" y="74"/>
                  </a:cubicBezTo>
                  <a:close/>
                  <a:moveTo>
                    <a:pt x="1012" y="1"/>
                  </a:moveTo>
                  <a:cubicBezTo>
                    <a:pt x="503" y="1"/>
                    <a:pt x="52" y="174"/>
                    <a:pt x="23" y="189"/>
                  </a:cubicBezTo>
                  <a:lnTo>
                    <a:pt x="0" y="189"/>
                  </a:lnTo>
                  <a:lnTo>
                    <a:pt x="0" y="223"/>
                  </a:lnTo>
                  <a:cubicBezTo>
                    <a:pt x="0" y="269"/>
                    <a:pt x="57" y="1421"/>
                    <a:pt x="776" y="1888"/>
                  </a:cubicBezTo>
                  <a:cubicBezTo>
                    <a:pt x="1011" y="2027"/>
                    <a:pt x="1286" y="2106"/>
                    <a:pt x="1564" y="2106"/>
                  </a:cubicBezTo>
                  <a:cubicBezTo>
                    <a:pt x="1582" y="2106"/>
                    <a:pt x="1601" y="2106"/>
                    <a:pt x="1620" y="2105"/>
                  </a:cubicBezTo>
                  <a:cubicBezTo>
                    <a:pt x="1950" y="2105"/>
                    <a:pt x="2292" y="2036"/>
                    <a:pt x="2612" y="1922"/>
                  </a:cubicBezTo>
                  <a:lnTo>
                    <a:pt x="2634" y="1911"/>
                  </a:lnTo>
                  <a:lnTo>
                    <a:pt x="2634" y="1888"/>
                  </a:lnTo>
                  <a:cubicBezTo>
                    <a:pt x="2623" y="1843"/>
                    <a:pt x="2577" y="691"/>
                    <a:pt x="1859" y="223"/>
                  </a:cubicBezTo>
                  <a:cubicBezTo>
                    <a:pt x="1601" y="55"/>
                    <a:pt x="1297" y="1"/>
                    <a:pt x="10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" name="Google Shape;457;p17">
              <a:extLst>
                <a:ext uri="{FF2B5EF4-FFF2-40B4-BE49-F238E27FC236}">
                  <a16:creationId xmlns:a16="http://schemas.microsoft.com/office/drawing/2014/main" id="{EC460D7C-35C7-7D77-93CD-13FB4B4F7A40}"/>
                </a:ext>
              </a:extLst>
            </p:cNvPr>
            <p:cNvSpPr/>
            <p:nvPr/>
          </p:nvSpPr>
          <p:spPr>
            <a:xfrm>
              <a:off x="8099374" y="3687666"/>
              <a:ext cx="171875" cy="136630"/>
            </a:xfrm>
            <a:custGeom>
              <a:avLst/>
              <a:gdLst/>
              <a:ahLst/>
              <a:cxnLst/>
              <a:rect l="l" t="t" r="r" b="b"/>
              <a:pathLst>
                <a:path w="2555" h="2031" extrusionOk="0">
                  <a:moveTo>
                    <a:pt x="980" y="0"/>
                  </a:moveTo>
                  <a:cubicBezTo>
                    <a:pt x="462" y="0"/>
                    <a:pt x="1" y="183"/>
                    <a:pt x="1" y="183"/>
                  </a:cubicBezTo>
                  <a:cubicBezTo>
                    <a:pt x="1" y="183"/>
                    <a:pt x="46" y="1357"/>
                    <a:pt x="753" y="1814"/>
                  </a:cubicBezTo>
                  <a:cubicBezTo>
                    <a:pt x="1001" y="1977"/>
                    <a:pt x="1296" y="2031"/>
                    <a:pt x="1575" y="2031"/>
                  </a:cubicBezTo>
                  <a:cubicBezTo>
                    <a:pt x="2093" y="2031"/>
                    <a:pt x="2555" y="1848"/>
                    <a:pt x="2555" y="1848"/>
                  </a:cubicBezTo>
                  <a:cubicBezTo>
                    <a:pt x="2555" y="1848"/>
                    <a:pt x="2521" y="673"/>
                    <a:pt x="1802" y="217"/>
                  </a:cubicBezTo>
                  <a:cubicBezTo>
                    <a:pt x="1554" y="53"/>
                    <a:pt x="1259" y="0"/>
                    <a:pt x="980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" name="Google Shape;458;p17">
              <a:extLst>
                <a:ext uri="{FF2B5EF4-FFF2-40B4-BE49-F238E27FC236}">
                  <a16:creationId xmlns:a16="http://schemas.microsoft.com/office/drawing/2014/main" id="{FEDE4661-A92F-4BA5-17D5-64AC289BBC4E}"/>
                </a:ext>
              </a:extLst>
            </p:cNvPr>
            <p:cNvSpPr/>
            <p:nvPr/>
          </p:nvSpPr>
          <p:spPr>
            <a:xfrm>
              <a:off x="8097087" y="368490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019" y="72"/>
                  </a:moveTo>
                  <a:cubicBezTo>
                    <a:pt x="1294" y="72"/>
                    <a:pt x="1584" y="123"/>
                    <a:pt x="1825" y="281"/>
                  </a:cubicBezTo>
                  <a:cubicBezTo>
                    <a:pt x="2441" y="691"/>
                    <a:pt x="2543" y="1695"/>
                    <a:pt x="2555" y="1866"/>
                  </a:cubicBezTo>
                  <a:cubicBezTo>
                    <a:pt x="2457" y="1901"/>
                    <a:pt x="2058" y="2030"/>
                    <a:pt x="1620" y="2030"/>
                  </a:cubicBezTo>
                  <a:cubicBezTo>
                    <a:pt x="1344" y="2030"/>
                    <a:pt x="1052" y="1979"/>
                    <a:pt x="810" y="1820"/>
                  </a:cubicBezTo>
                  <a:cubicBezTo>
                    <a:pt x="194" y="1417"/>
                    <a:pt x="95" y="454"/>
                    <a:pt x="70" y="246"/>
                  </a:cubicBezTo>
                  <a:lnTo>
                    <a:pt x="70" y="246"/>
                  </a:lnTo>
                  <a:cubicBezTo>
                    <a:pt x="178" y="203"/>
                    <a:pt x="580" y="72"/>
                    <a:pt x="1019" y="72"/>
                  </a:cubicBezTo>
                  <a:close/>
                  <a:moveTo>
                    <a:pt x="1008" y="1"/>
                  </a:moveTo>
                  <a:cubicBezTo>
                    <a:pt x="500" y="1"/>
                    <a:pt x="52" y="171"/>
                    <a:pt x="23" y="178"/>
                  </a:cubicBezTo>
                  <a:lnTo>
                    <a:pt x="0" y="190"/>
                  </a:lnTo>
                  <a:lnTo>
                    <a:pt x="0" y="212"/>
                  </a:lnTo>
                  <a:cubicBezTo>
                    <a:pt x="0" y="270"/>
                    <a:pt x="57" y="1421"/>
                    <a:pt x="776" y="1889"/>
                  </a:cubicBezTo>
                  <a:cubicBezTo>
                    <a:pt x="1011" y="2028"/>
                    <a:pt x="1276" y="2106"/>
                    <a:pt x="1562" y="2106"/>
                  </a:cubicBezTo>
                  <a:cubicBezTo>
                    <a:pt x="1581" y="2106"/>
                    <a:pt x="1600" y="2106"/>
                    <a:pt x="1620" y="2105"/>
                  </a:cubicBezTo>
                  <a:cubicBezTo>
                    <a:pt x="1950" y="2105"/>
                    <a:pt x="2292" y="2037"/>
                    <a:pt x="2612" y="1923"/>
                  </a:cubicBezTo>
                  <a:lnTo>
                    <a:pt x="2634" y="1912"/>
                  </a:lnTo>
                  <a:lnTo>
                    <a:pt x="2634" y="1889"/>
                  </a:lnTo>
                  <a:cubicBezTo>
                    <a:pt x="2623" y="1843"/>
                    <a:pt x="2577" y="691"/>
                    <a:pt x="1859" y="224"/>
                  </a:cubicBezTo>
                  <a:cubicBezTo>
                    <a:pt x="1600" y="55"/>
                    <a:pt x="1294" y="1"/>
                    <a:pt x="1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0" name="Google Shape;459;p17">
              <a:extLst>
                <a:ext uri="{FF2B5EF4-FFF2-40B4-BE49-F238E27FC236}">
                  <a16:creationId xmlns:a16="http://schemas.microsoft.com/office/drawing/2014/main" id="{0CCA210B-3341-7668-1948-B45D3C41F169}"/>
                </a:ext>
              </a:extLst>
            </p:cNvPr>
            <p:cNvSpPr/>
            <p:nvPr/>
          </p:nvSpPr>
          <p:spPr>
            <a:xfrm>
              <a:off x="8099374" y="3844475"/>
              <a:ext cx="171875" cy="136765"/>
            </a:xfrm>
            <a:custGeom>
              <a:avLst/>
              <a:gdLst/>
              <a:ahLst/>
              <a:cxnLst/>
              <a:rect l="l" t="t" r="r" b="b"/>
              <a:pathLst>
                <a:path w="2555" h="2033" extrusionOk="0">
                  <a:moveTo>
                    <a:pt x="979" y="0"/>
                  </a:moveTo>
                  <a:cubicBezTo>
                    <a:pt x="462" y="0"/>
                    <a:pt x="1" y="178"/>
                    <a:pt x="1" y="178"/>
                  </a:cubicBezTo>
                  <a:cubicBezTo>
                    <a:pt x="1" y="178"/>
                    <a:pt x="46" y="1353"/>
                    <a:pt x="753" y="1820"/>
                  </a:cubicBezTo>
                  <a:cubicBezTo>
                    <a:pt x="1001" y="1980"/>
                    <a:pt x="1297" y="2032"/>
                    <a:pt x="1577" y="2032"/>
                  </a:cubicBezTo>
                  <a:cubicBezTo>
                    <a:pt x="2094" y="2032"/>
                    <a:pt x="2555" y="1854"/>
                    <a:pt x="2555" y="1854"/>
                  </a:cubicBezTo>
                  <a:cubicBezTo>
                    <a:pt x="2555" y="1854"/>
                    <a:pt x="2521" y="680"/>
                    <a:pt x="1802" y="212"/>
                  </a:cubicBezTo>
                  <a:cubicBezTo>
                    <a:pt x="1554" y="52"/>
                    <a:pt x="1258" y="0"/>
                    <a:pt x="97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1" name="Google Shape;460;p17">
              <a:extLst>
                <a:ext uri="{FF2B5EF4-FFF2-40B4-BE49-F238E27FC236}">
                  <a16:creationId xmlns:a16="http://schemas.microsoft.com/office/drawing/2014/main" id="{AA9332B0-5BA3-5A04-2B4B-80DA1E206A3B}"/>
                </a:ext>
              </a:extLst>
            </p:cNvPr>
            <p:cNvSpPr/>
            <p:nvPr/>
          </p:nvSpPr>
          <p:spPr>
            <a:xfrm>
              <a:off x="8097087" y="384218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014" y="70"/>
                  </a:moveTo>
                  <a:cubicBezTo>
                    <a:pt x="1291" y="70"/>
                    <a:pt x="1582" y="122"/>
                    <a:pt x="1825" y="280"/>
                  </a:cubicBezTo>
                  <a:cubicBezTo>
                    <a:pt x="2441" y="691"/>
                    <a:pt x="2543" y="1694"/>
                    <a:pt x="2555" y="1865"/>
                  </a:cubicBezTo>
                  <a:cubicBezTo>
                    <a:pt x="2457" y="1900"/>
                    <a:pt x="2058" y="2030"/>
                    <a:pt x="1620" y="2030"/>
                  </a:cubicBezTo>
                  <a:cubicBezTo>
                    <a:pt x="1344" y="2030"/>
                    <a:pt x="1052" y="1979"/>
                    <a:pt x="810" y="1820"/>
                  </a:cubicBezTo>
                  <a:cubicBezTo>
                    <a:pt x="183" y="1409"/>
                    <a:pt x="92" y="417"/>
                    <a:pt x="69" y="235"/>
                  </a:cubicBezTo>
                  <a:cubicBezTo>
                    <a:pt x="174" y="200"/>
                    <a:pt x="575" y="70"/>
                    <a:pt x="1014" y="70"/>
                  </a:cubicBezTo>
                  <a:close/>
                  <a:moveTo>
                    <a:pt x="1012" y="1"/>
                  </a:moveTo>
                  <a:cubicBezTo>
                    <a:pt x="503" y="1"/>
                    <a:pt x="52" y="175"/>
                    <a:pt x="23" y="189"/>
                  </a:cubicBezTo>
                  <a:lnTo>
                    <a:pt x="0" y="201"/>
                  </a:lnTo>
                  <a:lnTo>
                    <a:pt x="0" y="212"/>
                  </a:lnTo>
                  <a:cubicBezTo>
                    <a:pt x="0" y="269"/>
                    <a:pt x="57" y="1421"/>
                    <a:pt x="776" y="1888"/>
                  </a:cubicBezTo>
                  <a:cubicBezTo>
                    <a:pt x="1011" y="2027"/>
                    <a:pt x="1286" y="2106"/>
                    <a:pt x="1564" y="2106"/>
                  </a:cubicBezTo>
                  <a:cubicBezTo>
                    <a:pt x="1582" y="2106"/>
                    <a:pt x="1601" y="2106"/>
                    <a:pt x="1620" y="2105"/>
                  </a:cubicBezTo>
                  <a:cubicBezTo>
                    <a:pt x="1950" y="2105"/>
                    <a:pt x="2292" y="2037"/>
                    <a:pt x="2612" y="1923"/>
                  </a:cubicBezTo>
                  <a:lnTo>
                    <a:pt x="2634" y="1911"/>
                  </a:lnTo>
                  <a:lnTo>
                    <a:pt x="2634" y="1888"/>
                  </a:lnTo>
                  <a:cubicBezTo>
                    <a:pt x="2623" y="1843"/>
                    <a:pt x="2577" y="691"/>
                    <a:pt x="1859" y="223"/>
                  </a:cubicBezTo>
                  <a:cubicBezTo>
                    <a:pt x="1601" y="56"/>
                    <a:pt x="1297" y="1"/>
                    <a:pt x="10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2" name="Google Shape;461;p17">
              <a:extLst>
                <a:ext uri="{FF2B5EF4-FFF2-40B4-BE49-F238E27FC236}">
                  <a16:creationId xmlns:a16="http://schemas.microsoft.com/office/drawing/2014/main" id="{DD085A5A-040A-59C5-ADCA-6B515097C90C}"/>
                </a:ext>
              </a:extLst>
            </p:cNvPr>
            <p:cNvSpPr/>
            <p:nvPr/>
          </p:nvSpPr>
          <p:spPr>
            <a:xfrm>
              <a:off x="8281207" y="3373442"/>
              <a:ext cx="171875" cy="136361"/>
            </a:xfrm>
            <a:custGeom>
              <a:avLst/>
              <a:gdLst/>
              <a:ahLst/>
              <a:cxnLst/>
              <a:rect l="l" t="t" r="r" b="b"/>
              <a:pathLst>
                <a:path w="2555" h="2027" extrusionOk="0">
                  <a:moveTo>
                    <a:pt x="1576" y="1"/>
                  </a:moveTo>
                  <a:cubicBezTo>
                    <a:pt x="1296" y="1"/>
                    <a:pt x="1001" y="53"/>
                    <a:pt x="753" y="213"/>
                  </a:cubicBezTo>
                  <a:cubicBezTo>
                    <a:pt x="34" y="669"/>
                    <a:pt x="0" y="1844"/>
                    <a:pt x="0" y="1844"/>
                  </a:cubicBezTo>
                  <a:cubicBezTo>
                    <a:pt x="0" y="1844"/>
                    <a:pt x="462" y="2026"/>
                    <a:pt x="979" y="2026"/>
                  </a:cubicBezTo>
                  <a:cubicBezTo>
                    <a:pt x="1259" y="2026"/>
                    <a:pt x="1554" y="1973"/>
                    <a:pt x="1802" y="1809"/>
                  </a:cubicBezTo>
                  <a:cubicBezTo>
                    <a:pt x="2509" y="1353"/>
                    <a:pt x="2554" y="179"/>
                    <a:pt x="2554" y="179"/>
                  </a:cubicBezTo>
                  <a:cubicBezTo>
                    <a:pt x="2554" y="179"/>
                    <a:pt x="2093" y="1"/>
                    <a:pt x="1576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3" name="Google Shape;462;p17">
              <a:extLst>
                <a:ext uri="{FF2B5EF4-FFF2-40B4-BE49-F238E27FC236}">
                  <a16:creationId xmlns:a16="http://schemas.microsoft.com/office/drawing/2014/main" id="{80C8F443-341B-2AFE-E801-FA91C1FDFCED}"/>
                </a:ext>
              </a:extLst>
            </p:cNvPr>
            <p:cNvSpPr/>
            <p:nvPr/>
          </p:nvSpPr>
          <p:spPr>
            <a:xfrm>
              <a:off x="8278112" y="3370482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607" y="73"/>
                  </a:moveTo>
                  <a:cubicBezTo>
                    <a:pt x="2050" y="73"/>
                    <a:pt x="2460" y="210"/>
                    <a:pt x="2566" y="246"/>
                  </a:cubicBezTo>
                  <a:cubicBezTo>
                    <a:pt x="2555" y="417"/>
                    <a:pt x="2452" y="1420"/>
                    <a:pt x="1825" y="1831"/>
                  </a:cubicBezTo>
                  <a:cubicBezTo>
                    <a:pt x="1587" y="1986"/>
                    <a:pt x="1302" y="2037"/>
                    <a:pt x="1031" y="2037"/>
                  </a:cubicBezTo>
                  <a:cubicBezTo>
                    <a:pt x="587" y="2037"/>
                    <a:pt x="179" y="1900"/>
                    <a:pt x="80" y="1865"/>
                  </a:cubicBezTo>
                  <a:cubicBezTo>
                    <a:pt x="92" y="1694"/>
                    <a:pt x="194" y="690"/>
                    <a:pt x="821" y="280"/>
                  </a:cubicBezTo>
                  <a:cubicBezTo>
                    <a:pt x="1055" y="124"/>
                    <a:pt x="1337" y="73"/>
                    <a:pt x="1607" y="73"/>
                  </a:cubicBezTo>
                  <a:close/>
                  <a:moveTo>
                    <a:pt x="1612" y="0"/>
                  </a:moveTo>
                  <a:cubicBezTo>
                    <a:pt x="1326" y="0"/>
                    <a:pt x="1023" y="55"/>
                    <a:pt x="764" y="223"/>
                  </a:cubicBezTo>
                  <a:cubicBezTo>
                    <a:pt x="57" y="690"/>
                    <a:pt x="0" y="1842"/>
                    <a:pt x="0" y="1888"/>
                  </a:cubicBezTo>
                  <a:lnTo>
                    <a:pt x="0" y="1910"/>
                  </a:lnTo>
                  <a:lnTo>
                    <a:pt x="23" y="1922"/>
                  </a:lnTo>
                  <a:cubicBezTo>
                    <a:pt x="343" y="2036"/>
                    <a:pt x="685" y="2104"/>
                    <a:pt x="1027" y="2104"/>
                  </a:cubicBezTo>
                  <a:cubicBezTo>
                    <a:pt x="1045" y="2105"/>
                    <a:pt x="1063" y="2105"/>
                    <a:pt x="1081" y="2105"/>
                  </a:cubicBezTo>
                  <a:cubicBezTo>
                    <a:pt x="1349" y="2105"/>
                    <a:pt x="1624" y="2026"/>
                    <a:pt x="1859" y="1888"/>
                  </a:cubicBezTo>
                  <a:cubicBezTo>
                    <a:pt x="2577" y="1420"/>
                    <a:pt x="2634" y="268"/>
                    <a:pt x="2634" y="223"/>
                  </a:cubicBezTo>
                  <a:lnTo>
                    <a:pt x="2634" y="189"/>
                  </a:lnTo>
                  <a:lnTo>
                    <a:pt x="2600" y="189"/>
                  </a:lnTo>
                  <a:cubicBezTo>
                    <a:pt x="2571" y="174"/>
                    <a:pt x="2121" y="0"/>
                    <a:pt x="16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" name="Google Shape;463;p17">
              <a:extLst>
                <a:ext uri="{FF2B5EF4-FFF2-40B4-BE49-F238E27FC236}">
                  <a16:creationId xmlns:a16="http://schemas.microsoft.com/office/drawing/2014/main" id="{B6517947-533D-C63B-DCE8-662A986DFD77}"/>
                </a:ext>
              </a:extLst>
            </p:cNvPr>
            <p:cNvSpPr/>
            <p:nvPr/>
          </p:nvSpPr>
          <p:spPr>
            <a:xfrm>
              <a:off x="8281207" y="3530184"/>
              <a:ext cx="171875" cy="136832"/>
            </a:xfrm>
            <a:custGeom>
              <a:avLst/>
              <a:gdLst/>
              <a:ahLst/>
              <a:cxnLst/>
              <a:rect l="l" t="t" r="r" b="b"/>
              <a:pathLst>
                <a:path w="2555" h="2034" extrusionOk="0">
                  <a:moveTo>
                    <a:pt x="1589" y="0"/>
                  </a:moveTo>
                  <a:cubicBezTo>
                    <a:pt x="1306" y="0"/>
                    <a:pt x="1005" y="54"/>
                    <a:pt x="753" y="221"/>
                  </a:cubicBezTo>
                  <a:cubicBezTo>
                    <a:pt x="34" y="677"/>
                    <a:pt x="0" y="1851"/>
                    <a:pt x="0" y="1851"/>
                  </a:cubicBezTo>
                  <a:cubicBezTo>
                    <a:pt x="0" y="1851"/>
                    <a:pt x="462" y="2034"/>
                    <a:pt x="979" y="2034"/>
                  </a:cubicBezTo>
                  <a:cubicBezTo>
                    <a:pt x="1259" y="2034"/>
                    <a:pt x="1554" y="1981"/>
                    <a:pt x="1802" y="1817"/>
                  </a:cubicBezTo>
                  <a:cubicBezTo>
                    <a:pt x="2509" y="1361"/>
                    <a:pt x="2554" y="175"/>
                    <a:pt x="2554" y="175"/>
                  </a:cubicBezTo>
                  <a:cubicBezTo>
                    <a:pt x="2554" y="175"/>
                    <a:pt x="2101" y="0"/>
                    <a:pt x="158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" name="Google Shape;464;p17">
              <a:extLst>
                <a:ext uri="{FF2B5EF4-FFF2-40B4-BE49-F238E27FC236}">
                  <a16:creationId xmlns:a16="http://schemas.microsoft.com/office/drawing/2014/main" id="{1E305ED6-0FFF-548A-4A42-A9CC3DB99D95}"/>
                </a:ext>
              </a:extLst>
            </p:cNvPr>
            <p:cNvSpPr/>
            <p:nvPr/>
          </p:nvSpPr>
          <p:spPr>
            <a:xfrm>
              <a:off x="8278112" y="3527695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607" y="74"/>
                  </a:moveTo>
                  <a:cubicBezTo>
                    <a:pt x="2050" y="74"/>
                    <a:pt x="2460" y="211"/>
                    <a:pt x="2566" y="246"/>
                  </a:cubicBezTo>
                  <a:cubicBezTo>
                    <a:pt x="2555" y="417"/>
                    <a:pt x="2452" y="1421"/>
                    <a:pt x="1825" y="1831"/>
                  </a:cubicBezTo>
                  <a:cubicBezTo>
                    <a:pt x="1586" y="1983"/>
                    <a:pt x="1300" y="2032"/>
                    <a:pt x="1028" y="2032"/>
                  </a:cubicBezTo>
                  <a:cubicBezTo>
                    <a:pt x="585" y="2032"/>
                    <a:pt x="179" y="1901"/>
                    <a:pt x="80" y="1865"/>
                  </a:cubicBezTo>
                  <a:cubicBezTo>
                    <a:pt x="92" y="1694"/>
                    <a:pt x="194" y="691"/>
                    <a:pt x="821" y="280"/>
                  </a:cubicBezTo>
                  <a:cubicBezTo>
                    <a:pt x="1055" y="125"/>
                    <a:pt x="1337" y="74"/>
                    <a:pt x="1607" y="74"/>
                  </a:cubicBezTo>
                  <a:close/>
                  <a:moveTo>
                    <a:pt x="1612" y="1"/>
                  </a:moveTo>
                  <a:cubicBezTo>
                    <a:pt x="1326" y="1"/>
                    <a:pt x="1023" y="55"/>
                    <a:pt x="764" y="223"/>
                  </a:cubicBezTo>
                  <a:cubicBezTo>
                    <a:pt x="57" y="691"/>
                    <a:pt x="0" y="1843"/>
                    <a:pt x="0" y="1888"/>
                  </a:cubicBezTo>
                  <a:lnTo>
                    <a:pt x="0" y="1911"/>
                  </a:lnTo>
                  <a:lnTo>
                    <a:pt x="23" y="1922"/>
                  </a:lnTo>
                  <a:cubicBezTo>
                    <a:pt x="343" y="2036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7"/>
                    <a:pt x="1859" y="1888"/>
                  </a:cubicBezTo>
                  <a:cubicBezTo>
                    <a:pt x="2577" y="1421"/>
                    <a:pt x="2634" y="269"/>
                    <a:pt x="2634" y="223"/>
                  </a:cubicBezTo>
                  <a:lnTo>
                    <a:pt x="2634" y="189"/>
                  </a:lnTo>
                  <a:lnTo>
                    <a:pt x="2600" y="189"/>
                  </a:lnTo>
                  <a:cubicBezTo>
                    <a:pt x="2571" y="174"/>
                    <a:pt x="2121" y="1"/>
                    <a:pt x="16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" name="Google Shape;465;p17">
              <a:extLst>
                <a:ext uri="{FF2B5EF4-FFF2-40B4-BE49-F238E27FC236}">
                  <a16:creationId xmlns:a16="http://schemas.microsoft.com/office/drawing/2014/main" id="{79781EA0-25E4-7F5E-1776-5F4093F0B13A}"/>
                </a:ext>
              </a:extLst>
            </p:cNvPr>
            <p:cNvSpPr/>
            <p:nvPr/>
          </p:nvSpPr>
          <p:spPr>
            <a:xfrm>
              <a:off x="8281207" y="3687666"/>
              <a:ext cx="171875" cy="136630"/>
            </a:xfrm>
            <a:custGeom>
              <a:avLst/>
              <a:gdLst/>
              <a:ahLst/>
              <a:cxnLst/>
              <a:rect l="l" t="t" r="r" b="b"/>
              <a:pathLst>
                <a:path w="2555" h="2031" extrusionOk="0">
                  <a:moveTo>
                    <a:pt x="1575" y="0"/>
                  </a:moveTo>
                  <a:cubicBezTo>
                    <a:pt x="1296" y="0"/>
                    <a:pt x="1000" y="53"/>
                    <a:pt x="753" y="217"/>
                  </a:cubicBezTo>
                  <a:cubicBezTo>
                    <a:pt x="34" y="673"/>
                    <a:pt x="0" y="1848"/>
                    <a:pt x="0" y="1848"/>
                  </a:cubicBezTo>
                  <a:cubicBezTo>
                    <a:pt x="0" y="1848"/>
                    <a:pt x="462" y="2031"/>
                    <a:pt x="979" y="2031"/>
                  </a:cubicBezTo>
                  <a:cubicBezTo>
                    <a:pt x="1259" y="2031"/>
                    <a:pt x="1554" y="1977"/>
                    <a:pt x="1802" y="1814"/>
                  </a:cubicBezTo>
                  <a:cubicBezTo>
                    <a:pt x="2509" y="1357"/>
                    <a:pt x="2554" y="183"/>
                    <a:pt x="2554" y="183"/>
                  </a:cubicBezTo>
                  <a:cubicBezTo>
                    <a:pt x="2554" y="183"/>
                    <a:pt x="2092" y="0"/>
                    <a:pt x="1575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" name="Google Shape;466;p17">
              <a:extLst>
                <a:ext uri="{FF2B5EF4-FFF2-40B4-BE49-F238E27FC236}">
                  <a16:creationId xmlns:a16="http://schemas.microsoft.com/office/drawing/2014/main" id="{5818C5D4-3805-E9B9-848D-69B4AC7091C1}"/>
                </a:ext>
              </a:extLst>
            </p:cNvPr>
            <p:cNvSpPr/>
            <p:nvPr/>
          </p:nvSpPr>
          <p:spPr>
            <a:xfrm>
              <a:off x="8278112" y="368490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623" y="71"/>
                  </a:moveTo>
                  <a:cubicBezTo>
                    <a:pt x="2060" y="71"/>
                    <a:pt x="2461" y="200"/>
                    <a:pt x="2566" y="235"/>
                  </a:cubicBezTo>
                  <a:cubicBezTo>
                    <a:pt x="2555" y="418"/>
                    <a:pt x="2452" y="1410"/>
                    <a:pt x="1825" y="1820"/>
                  </a:cubicBezTo>
                  <a:cubicBezTo>
                    <a:pt x="1583" y="1979"/>
                    <a:pt x="1291" y="2030"/>
                    <a:pt x="1015" y="2030"/>
                  </a:cubicBezTo>
                  <a:cubicBezTo>
                    <a:pt x="577" y="2030"/>
                    <a:pt x="178" y="1901"/>
                    <a:pt x="80" y="1866"/>
                  </a:cubicBezTo>
                  <a:cubicBezTo>
                    <a:pt x="92" y="1695"/>
                    <a:pt x="194" y="691"/>
                    <a:pt x="821" y="281"/>
                  </a:cubicBezTo>
                  <a:cubicBezTo>
                    <a:pt x="1059" y="122"/>
                    <a:pt x="1348" y="71"/>
                    <a:pt x="1623" y="71"/>
                  </a:cubicBezTo>
                  <a:close/>
                  <a:moveTo>
                    <a:pt x="1616" y="1"/>
                  </a:moveTo>
                  <a:cubicBezTo>
                    <a:pt x="1329" y="1"/>
                    <a:pt x="1024" y="55"/>
                    <a:pt x="764" y="224"/>
                  </a:cubicBezTo>
                  <a:cubicBezTo>
                    <a:pt x="57" y="691"/>
                    <a:pt x="0" y="1843"/>
                    <a:pt x="0" y="1889"/>
                  </a:cubicBezTo>
                  <a:lnTo>
                    <a:pt x="0" y="1912"/>
                  </a:lnTo>
                  <a:lnTo>
                    <a:pt x="23" y="1923"/>
                  </a:lnTo>
                  <a:cubicBezTo>
                    <a:pt x="343" y="2037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8"/>
                    <a:pt x="1859" y="1889"/>
                  </a:cubicBezTo>
                  <a:cubicBezTo>
                    <a:pt x="2577" y="1421"/>
                    <a:pt x="2634" y="270"/>
                    <a:pt x="2634" y="212"/>
                  </a:cubicBezTo>
                  <a:lnTo>
                    <a:pt x="2634" y="190"/>
                  </a:lnTo>
                  <a:lnTo>
                    <a:pt x="2600" y="178"/>
                  </a:lnTo>
                  <a:cubicBezTo>
                    <a:pt x="2571" y="171"/>
                    <a:pt x="2123" y="1"/>
                    <a:pt x="16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" name="Google Shape;467;p17">
              <a:extLst>
                <a:ext uri="{FF2B5EF4-FFF2-40B4-BE49-F238E27FC236}">
                  <a16:creationId xmlns:a16="http://schemas.microsoft.com/office/drawing/2014/main" id="{BCCFEC8B-FB73-6678-1356-16FBD6F0E032}"/>
                </a:ext>
              </a:extLst>
            </p:cNvPr>
            <p:cNvSpPr/>
            <p:nvPr/>
          </p:nvSpPr>
          <p:spPr>
            <a:xfrm>
              <a:off x="8281207" y="3844475"/>
              <a:ext cx="171875" cy="136765"/>
            </a:xfrm>
            <a:custGeom>
              <a:avLst/>
              <a:gdLst/>
              <a:ahLst/>
              <a:cxnLst/>
              <a:rect l="l" t="t" r="r" b="b"/>
              <a:pathLst>
                <a:path w="2555" h="2033" extrusionOk="0">
                  <a:moveTo>
                    <a:pt x="1576" y="0"/>
                  </a:moveTo>
                  <a:cubicBezTo>
                    <a:pt x="1296" y="0"/>
                    <a:pt x="1001" y="52"/>
                    <a:pt x="753" y="212"/>
                  </a:cubicBezTo>
                  <a:cubicBezTo>
                    <a:pt x="34" y="680"/>
                    <a:pt x="0" y="1854"/>
                    <a:pt x="0" y="1854"/>
                  </a:cubicBezTo>
                  <a:cubicBezTo>
                    <a:pt x="0" y="1854"/>
                    <a:pt x="461" y="2032"/>
                    <a:pt x="978" y="2032"/>
                  </a:cubicBezTo>
                  <a:cubicBezTo>
                    <a:pt x="1258" y="2032"/>
                    <a:pt x="1554" y="1980"/>
                    <a:pt x="1802" y="1820"/>
                  </a:cubicBezTo>
                  <a:cubicBezTo>
                    <a:pt x="2509" y="1353"/>
                    <a:pt x="2554" y="178"/>
                    <a:pt x="2554" y="178"/>
                  </a:cubicBezTo>
                  <a:cubicBezTo>
                    <a:pt x="2554" y="178"/>
                    <a:pt x="2093" y="0"/>
                    <a:pt x="1576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" name="Google Shape;468;p17">
              <a:extLst>
                <a:ext uri="{FF2B5EF4-FFF2-40B4-BE49-F238E27FC236}">
                  <a16:creationId xmlns:a16="http://schemas.microsoft.com/office/drawing/2014/main" id="{7EFAD5FE-4FE2-2F2F-AF47-4686816592A2}"/>
                </a:ext>
              </a:extLst>
            </p:cNvPr>
            <p:cNvSpPr/>
            <p:nvPr/>
          </p:nvSpPr>
          <p:spPr>
            <a:xfrm>
              <a:off x="8278112" y="384218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623" y="70"/>
                  </a:moveTo>
                  <a:cubicBezTo>
                    <a:pt x="2060" y="70"/>
                    <a:pt x="2461" y="200"/>
                    <a:pt x="2566" y="235"/>
                  </a:cubicBezTo>
                  <a:cubicBezTo>
                    <a:pt x="2555" y="417"/>
                    <a:pt x="2452" y="1421"/>
                    <a:pt x="1825" y="1820"/>
                  </a:cubicBezTo>
                  <a:cubicBezTo>
                    <a:pt x="1583" y="1979"/>
                    <a:pt x="1291" y="2030"/>
                    <a:pt x="1015" y="2030"/>
                  </a:cubicBezTo>
                  <a:cubicBezTo>
                    <a:pt x="577" y="2030"/>
                    <a:pt x="178" y="1900"/>
                    <a:pt x="80" y="1865"/>
                  </a:cubicBezTo>
                  <a:cubicBezTo>
                    <a:pt x="92" y="1694"/>
                    <a:pt x="194" y="691"/>
                    <a:pt x="821" y="280"/>
                  </a:cubicBezTo>
                  <a:cubicBezTo>
                    <a:pt x="1059" y="122"/>
                    <a:pt x="1348" y="70"/>
                    <a:pt x="1623" y="70"/>
                  </a:cubicBezTo>
                  <a:close/>
                  <a:moveTo>
                    <a:pt x="1616" y="0"/>
                  </a:moveTo>
                  <a:cubicBezTo>
                    <a:pt x="1329" y="0"/>
                    <a:pt x="1024" y="55"/>
                    <a:pt x="764" y="223"/>
                  </a:cubicBezTo>
                  <a:cubicBezTo>
                    <a:pt x="57" y="691"/>
                    <a:pt x="0" y="1843"/>
                    <a:pt x="0" y="1888"/>
                  </a:cubicBezTo>
                  <a:lnTo>
                    <a:pt x="0" y="1911"/>
                  </a:lnTo>
                  <a:lnTo>
                    <a:pt x="23" y="1923"/>
                  </a:lnTo>
                  <a:cubicBezTo>
                    <a:pt x="343" y="2037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7"/>
                    <a:pt x="1859" y="1888"/>
                  </a:cubicBezTo>
                  <a:cubicBezTo>
                    <a:pt x="2577" y="1421"/>
                    <a:pt x="2634" y="269"/>
                    <a:pt x="2634" y="212"/>
                  </a:cubicBezTo>
                  <a:lnTo>
                    <a:pt x="2634" y="189"/>
                  </a:lnTo>
                  <a:lnTo>
                    <a:pt x="2600" y="178"/>
                  </a:lnTo>
                  <a:cubicBezTo>
                    <a:pt x="2571" y="171"/>
                    <a:pt x="2123" y="0"/>
                    <a:pt x="16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" name="Google Shape;469;p17">
              <a:extLst>
                <a:ext uri="{FF2B5EF4-FFF2-40B4-BE49-F238E27FC236}">
                  <a16:creationId xmlns:a16="http://schemas.microsoft.com/office/drawing/2014/main" id="{F365981E-E30D-B6D4-A0F1-D94A02D6A4E8}"/>
                </a:ext>
              </a:extLst>
            </p:cNvPr>
            <p:cNvSpPr/>
            <p:nvPr/>
          </p:nvSpPr>
          <p:spPr>
            <a:xfrm>
              <a:off x="8281207" y="3907845"/>
              <a:ext cx="79042" cy="61420"/>
            </a:xfrm>
            <a:custGeom>
              <a:avLst/>
              <a:gdLst/>
              <a:ahLst/>
              <a:cxnLst/>
              <a:rect l="l" t="t" r="r" b="b"/>
              <a:pathLst>
                <a:path w="1175" h="913" extrusionOk="0">
                  <a:moveTo>
                    <a:pt x="1140" y="0"/>
                  </a:moveTo>
                  <a:lnTo>
                    <a:pt x="0" y="855"/>
                  </a:lnTo>
                  <a:lnTo>
                    <a:pt x="34" y="912"/>
                  </a:lnTo>
                  <a:lnTo>
                    <a:pt x="1175" y="57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" name="Google Shape;470;p17">
              <a:extLst>
                <a:ext uri="{FF2B5EF4-FFF2-40B4-BE49-F238E27FC236}">
                  <a16:creationId xmlns:a16="http://schemas.microsoft.com/office/drawing/2014/main" id="{5D1BFFB3-378B-A0AD-FF8F-06DA4C865EA7}"/>
                </a:ext>
              </a:extLst>
            </p:cNvPr>
            <p:cNvSpPr/>
            <p:nvPr/>
          </p:nvSpPr>
          <p:spPr>
            <a:xfrm>
              <a:off x="8282687" y="3746730"/>
              <a:ext cx="86778" cy="65254"/>
            </a:xfrm>
            <a:custGeom>
              <a:avLst/>
              <a:gdLst/>
              <a:ahLst/>
              <a:cxnLst/>
              <a:rect l="l" t="t" r="r" b="b"/>
              <a:pathLst>
                <a:path w="1290" h="970" extrusionOk="0">
                  <a:moveTo>
                    <a:pt x="1244" y="0"/>
                  </a:moveTo>
                  <a:cubicBezTo>
                    <a:pt x="833" y="320"/>
                    <a:pt x="423" y="616"/>
                    <a:pt x="1" y="913"/>
                  </a:cubicBezTo>
                  <a:lnTo>
                    <a:pt x="46" y="970"/>
                  </a:lnTo>
                  <a:cubicBezTo>
                    <a:pt x="457" y="685"/>
                    <a:pt x="879" y="377"/>
                    <a:pt x="1289" y="57"/>
                  </a:cubicBezTo>
                  <a:lnTo>
                    <a:pt x="12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" name="Google Shape;471;p17">
              <a:extLst>
                <a:ext uri="{FF2B5EF4-FFF2-40B4-BE49-F238E27FC236}">
                  <a16:creationId xmlns:a16="http://schemas.microsoft.com/office/drawing/2014/main" id="{2720A0D0-9E4E-9E4B-17F3-89BE5B85F5C4}"/>
                </a:ext>
              </a:extLst>
            </p:cNvPr>
            <p:cNvSpPr/>
            <p:nvPr/>
          </p:nvSpPr>
          <p:spPr>
            <a:xfrm>
              <a:off x="8284234" y="3598666"/>
              <a:ext cx="69894" cy="56845"/>
            </a:xfrm>
            <a:custGeom>
              <a:avLst/>
              <a:gdLst/>
              <a:ahLst/>
              <a:cxnLst/>
              <a:rect l="l" t="t" r="r" b="b"/>
              <a:pathLst>
                <a:path w="1039" h="845" extrusionOk="0">
                  <a:moveTo>
                    <a:pt x="1004" y="1"/>
                  </a:moveTo>
                  <a:lnTo>
                    <a:pt x="1" y="788"/>
                  </a:lnTo>
                  <a:lnTo>
                    <a:pt x="35" y="845"/>
                  </a:lnTo>
                  <a:lnTo>
                    <a:pt x="1038" y="58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" name="Google Shape;472;p17">
              <a:extLst>
                <a:ext uri="{FF2B5EF4-FFF2-40B4-BE49-F238E27FC236}">
                  <a16:creationId xmlns:a16="http://schemas.microsoft.com/office/drawing/2014/main" id="{77F173B7-2E08-EC4B-41FA-9AB4BF860D6F}"/>
                </a:ext>
              </a:extLst>
            </p:cNvPr>
            <p:cNvSpPr/>
            <p:nvPr/>
          </p:nvSpPr>
          <p:spPr>
            <a:xfrm>
              <a:off x="8282687" y="3441453"/>
              <a:ext cx="74468" cy="56038"/>
            </a:xfrm>
            <a:custGeom>
              <a:avLst/>
              <a:gdLst/>
              <a:ahLst/>
              <a:cxnLst/>
              <a:rect l="l" t="t" r="r" b="b"/>
              <a:pathLst>
                <a:path w="1107" h="833" extrusionOk="0">
                  <a:moveTo>
                    <a:pt x="1061" y="0"/>
                  </a:moveTo>
                  <a:lnTo>
                    <a:pt x="1" y="776"/>
                  </a:lnTo>
                  <a:lnTo>
                    <a:pt x="46" y="833"/>
                  </a:lnTo>
                  <a:lnTo>
                    <a:pt x="1107" y="57"/>
                  </a:lnTo>
                  <a:lnTo>
                    <a:pt x="106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473;p17">
              <a:extLst>
                <a:ext uri="{FF2B5EF4-FFF2-40B4-BE49-F238E27FC236}">
                  <a16:creationId xmlns:a16="http://schemas.microsoft.com/office/drawing/2014/main" id="{25E15ADA-75E1-E7D3-5FF8-BB08FB726B9F}"/>
                </a:ext>
              </a:extLst>
            </p:cNvPr>
            <p:cNvSpPr/>
            <p:nvPr/>
          </p:nvSpPr>
          <p:spPr>
            <a:xfrm>
              <a:off x="8194495" y="3444480"/>
              <a:ext cx="76015" cy="53011"/>
            </a:xfrm>
            <a:custGeom>
              <a:avLst/>
              <a:gdLst/>
              <a:ahLst/>
              <a:cxnLst/>
              <a:rect l="l" t="t" r="r" b="b"/>
              <a:pathLst>
                <a:path w="1130" h="788" extrusionOk="0">
                  <a:moveTo>
                    <a:pt x="46" y="1"/>
                  </a:moveTo>
                  <a:lnTo>
                    <a:pt x="1" y="58"/>
                  </a:lnTo>
                  <a:cubicBezTo>
                    <a:pt x="354" y="320"/>
                    <a:pt x="719" y="571"/>
                    <a:pt x="1095" y="788"/>
                  </a:cubicBezTo>
                  <a:lnTo>
                    <a:pt x="1129" y="731"/>
                  </a:lnTo>
                  <a:cubicBezTo>
                    <a:pt x="753" y="502"/>
                    <a:pt x="388" y="263"/>
                    <a:pt x="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474;p17">
              <a:extLst>
                <a:ext uri="{FF2B5EF4-FFF2-40B4-BE49-F238E27FC236}">
                  <a16:creationId xmlns:a16="http://schemas.microsoft.com/office/drawing/2014/main" id="{F5948278-5C3C-B0A9-8428-A97629748549}"/>
                </a:ext>
              </a:extLst>
            </p:cNvPr>
            <p:cNvSpPr/>
            <p:nvPr/>
          </p:nvSpPr>
          <p:spPr>
            <a:xfrm>
              <a:off x="8271991" y="3313301"/>
              <a:ext cx="6929" cy="85234"/>
            </a:xfrm>
            <a:custGeom>
              <a:avLst/>
              <a:gdLst/>
              <a:ahLst/>
              <a:cxnLst/>
              <a:rect l="l" t="t" r="r" b="b"/>
              <a:pathLst>
                <a:path w="103" h="1267" extrusionOk="0">
                  <a:moveTo>
                    <a:pt x="34" y="1"/>
                  </a:moveTo>
                  <a:cubicBezTo>
                    <a:pt x="12" y="423"/>
                    <a:pt x="0" y="845"/>
                    <a:pt x="12" y="1267"/>
                  </a:cubicBezTo>
                  <a:lnTo>
                    <a:pt x="91" y="1267"/>
                  </a:lnTo>
                  <a:cubicBezTo>
                    <a:pt x="80" y="845"/>
                    <a:pt x="80" y="423"/>
                    <a:pt x="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" name="Google Shape;475;p17">
              <a:extLst>
                <a:ext uri="{FF2B5EF4-FFF2-40B4-BE49-F238E27FC236}">
                  <a16:creationId xmlns:a16="http://schemas.microsoft.com/office/drawing/2014/main" id="{FB47EBEC-4247-00B8-ACC0-B033F317290A}"/>
                </a:ext>
              </a:extLst>
            </p:cNvPr>
            <p:cNvSpPr/>
            <p:nvPr/>
          </p:nvSpPr>
          <p:spPr>
            <a:xfrm>
              <a:off x="8199877" y="3755139"/>
              <a:ext cx="69894" cy="56845"/>
            </a:xfrm>
            <a:custGeom>
              <a:avLst/>
              <a:gdLst/>
              <a:ahLst/>
              <a:cxnLst/>
              <a:rect l="l" t="t" r="r" b="b"/>
              <a:pathLst>
                <a:path w="1039" h="845" extrusionOk="0">
                  <a:moveTo>
                    <a:pt x="46" y="1"/>
                  </a:moveTo>
                  <a:lnTo>
                    <a:pt x="0" y="58"/>
                  </a:lnTo>
                  <a:lnTo>
                    <a:pt x="992" y="845"/>
                  </a:lnTo>
                  <a:lnTo>
                    <a:pt x="1038" y="788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" name="Google Shape;476;p17">
              <a:extLst>
                <a:ext uri="{FF2B5EF4-FFF2-40B4-BE49-F238E27FC236}">
                  <a16:creationId xmlns:a16="http://schemas.microsoft.com/office/drawing/2014/main" id="{01700494-3BB0-F2DB-4FB7-4C794F857C63}"/>
                </a:ext>
              </a:extLst>
            </p:cNvPr>
            <p:cNvSpPr/>
            <p:nvPr/>
          </p:nvSpPr>
          <p:spPr>
            <a:xfrm>
              <a:off x="8187566" y="3595639"/>
              <a:ext cx="83684" cy="58325"/>
            </a:xfrm>
            <a:custGeom>
              <a:avLst/>
              <a:gdLst/>
              <a:ahLst/>
              <a:cxnLst/>
              <a:rect l="l" t="t" r="r" b="b"/>
              <a:pathLst>
                <a:path w="1244" h="867" extrusionOk="0">
                  <a:moveTo>
                    <a:pt x="35" y="0"/>
                  </a:moveTo>
                  <a:lnTo>
                    <a:pt x="1" y="69"/>
                  </a:lnTo>
                  <a:cubicBezTo>
                    <a:pt x="411" y="319"/>
                    <a:pt x="811" y="582"/>
                    <a:pt x="1198" y="867"/>
                  </a:cubicBezTo>
                  <a:lnTo>
                    <a:pt x="1244" y="810"/>
                  </a:lnTo>
                  <a:cubicBezTo>
                    <a:pt x="856" y="525"/>
                    <a:pt x="446" y="262"/>
                    <a:pt x="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" name="Google Shape;477;p17">
              <a:extLst>
                <a:ext uri="{FF2B5EF4-FFF2-40B4-BE49-F238E27FC236}">
                  <a16:creationId xmlns:a16="http://schemas.microsoft.com/office/drawing/2014/main" id="{7E18EFB5-EE79-DC68-BFE1-0F1043EB9EE5}"/>
                </a:ext>
              </a:extLst>
            </p:cNvPr>
            <p:cNvSpPr/>
            <p:nvPr/>
          </p:nvSpPr>
          <p:spPr>
            <a:xfrm>
              <a:off x="8203711" y="3916994"/>
              <a:ext cx="69086" cy="50723"/>
            </a:xfrm>
            <a:custGeom>
              <a:avLst/>
              <a:gdLst/>
              <a:ahLst/>
              <a:cxnLst/>
              <a:rect l="l" t="t" r="r" b="b"/>
              <a:pathLst>
                <a:path w="1027" h="754" extrusionOk="0">
                  <a:moveTo>
                    <a:pt x="35" y="1"/>
                  </a:moveTo>
                  <a:lnTo>
                    <a:pt x="0" y="58"/>
                  </a:lnTo>
                  <a:cubicBezTo>
                    <a:pt x="331" y="275"/>
                    <a:pt x="662" y="503"/>
                    <a:pt x="981" y="753"/>
                  </a:cubicBezTo>
                  <a:lnTo>
                    <a:pt x="1027" y="696"/>
                  </a:lnTo>
                  <a:cubicBezTo>
                    <a:pt x="707" y="446"/>
                    <a:pt x="377" y="206"/>
                    <a:pt x="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" name="Google Shape;478;p17">
              <a:extLst>
                <a:ext uri="{FF2B5EF4-FFF2-40B4-BE49-F238E27FC236}">
                  <a16:creationId xmlns:a16="http://schemas.microsoft.com/office/drawing/2014/main" id="{D7421609-3AC9-7A1B-7474-9185F635FE7C}"/>
                </a:ext>
              </a:extLst>
            </p:cNvPr>
            <p:cNvSpPr/>
            <p:nvPr/>
          </p:nvSpPr>
          <p:spPr>
            <a:xfrm>
              <a:off x="8166107" y="4384193"/>
              <a:ext cx="24621" cy="20989"/>
            </a:xfrm>
            <a:custGeom>
              <a:avLst/>
              <a:gdLst/>
              <a:ahLst/>
              <a:cxnLst/>
              <a:rect l="l" t="t" r="r" b="b"/>
              <a:pathLst>
                <a:path w="366" h="312" extrusionOk="0">
                  <a:moveTo>
                    <a:pt x="206" y="0"/>
                  </a:moveTo>
                  <a:cubicBezTo>
                    <a:pt x="69" y="0"/>
                    <a:pt x="1" y="171"/>
                    <a:pt x="103" y="262"/>
                  </a:cubicBezTo>
                  <a:cubicBezTo>
                    <a:pt x="133" y="296"/>
                    <a:pt x="172" y="311"/>
                    <a:pt x="210" y="311"/>
                  </a:cubicBezTo>
                  <a:cubicBezTo>
                    <a:pt x="288" y="311"/>
                    <a:pt x="366" y="248"/>
                    <a:pt x="366" y="148"/>
                  </a:cubicBezTo>
                  <a:cubicBezTo>
                    <a:pt x="366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" name="Google Shape;479;p17">
              <a:extLst>
                <a:ext uri="{FF2B5EF4-FFF2-40B4-BE49-F238E27FC236}">
                  <a16:creationId xmlns:a16="http://schemas.microsoft.com/office/drawing/2014/main" id="{E5669ACF-3959-9006-C90A-1F0B65642991}"/>
                </a:ext>
              </a:extLst>
            </p:cNvPr>
            <p:cNvSpPr/>
            <p:nvPr/>
          </p:nvSpPr>
          <p:spPr>
            <a:xfrm>
              <a:off x="8173776" y="4559098"/>
              <a:ext cx="24621" cy="20989"/>
            </a:xfrm>
            <a:custGeom>
              <a:avLst/>
              <a:gdLst/>
              <a:ahLst/>
              <a:cxnLst/>
              <a:rect l="l" t="t" r="r" b="b"/>
              <a:pathLst>
                <a:path w="366" h="312" extrusionOk="0">
                  <a:moveTo>
                    <a:pt x="217" y="0"/>
                  </a:moveTo>
                  <a:cubicBezTo>
                    <a:pt x="69" y="0"/>
                    <a:pt x="1" y="171"/>
                    <a:pt x="103" y="262"/>
                  </a:cubicBezTo>
                  <a:cubicBezTo>
                    <a:pt x="134" y="297"/>
                    <a:pt x="173" y="312"/>
                    <a:pt x="212" y="312"/>
                  </a:cubicBezTo>
                  <a:cubicBezTo>
                    <a:pt x="290" y="312"/>
                    <a:pt x="366" y="251"/>
                    <a:pt x="366" y="160"/>
                  </a:cubicBezTo>
                  <a:cubicBezTo>
                    <a:pt x="366" y="68"/>
                    <a:pt x="297" y="0"/>
                    <a:pt x="2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" name="Google Shape;480;p17">
              <a:extLst>
                <a:ext uri="{FF2B5EF4-FFF2-40B4-BE49-F238E27FC236}">
                  <a16:creationId xmlns:a16="http://schemas.microsoft.com/office/drawing/2014/main" id="{BB10E9C0-7B4F-680B-FE64-990AD0B67A6E}"/>
                </a:ext>
              </a:extLst>
            </p:cNvPr>
            <p:cNvSpPr/>
            <p:nvPr/>
          </p:nvSpPr>
          <p:spPr>
            <a:xfrm>
              <a:off x="8283494" y="4374170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06" y="1"/>
                  </a:moveTo>
                  <a:cubicBezTo>
                    <a:pt x="69" y="1"/>
                    <a:pt x="0" y="172"/>
                    <a:pt x="91" y="263"/>
                  </a:cubicBezTo>
                  <a:cubicBezTo>
                    <a:pt x="126" y="297"/>
                    <a:pt x="168" y="313"/>
                    <a:pt x="208" y="313"/>
                  </a:cubicBezTo>
                  <a:cubicBezTo>
                    <a:pt x="289" y="313"/>
                    <a:pt x="365" y="252"/>
                    <a:pt x="365" y="161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" name="Google Shape;481;p17">
              <a:extLst>
                <a:ext uri="{FF2B5EF4-FFF2-40B4-BE49-F238E27FC236}">
                  <a16:creationId xmlns:a16="http://schemas.microsoft.com/office/drawing/2014/main" id="{2A203818-9347-118D-FC07-1BA5C206E0CA}"/>
                </a:ext>
              </a:extLst>
            </p:cNvPr>
            <p:cNvSpPr/>
            <p:nvPr/>
          </p:nvSpPr>
          <p:spPr>
            <a:xfrm>
              <a:off x="8369399" y="4428659"/>
              <a:ext cx="24621" cy="21258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206" y="1"/>
                  </a:moveTo>
                  <a:cubicBezTo>
                    <a:pt x="69" y="1"/>
                    <a:pt x="0" y="172"/>
                    <a:pt x="92" y="274"/>
                  </a:cubicBezTo>
                  <a:cubicBezTo>
                    <a:pt x="124" y="303"/>
                    <a:pt x="163" y="316"/>
                    <a:pt x="201" y="316"/>
                  </a:cubicBezTo>
                  <a:cubicBezTo>
                    <a:pt x="285" y="316"/>
                    <a:pt x="365" y="254"/>
                    <a:pt x="365" y="160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" name="Google Shape;482;p17">
              <a:extLst>
                <a:ext uri="{FF2B5EF4-FFF2-40B4-BE49-F238E27FC236}">
                  <a16:creationId xmlns:a16="http://schemas.microsoft.com/office/drawing/2014/main" id="{5DB51E72-CEF2-6728-B9D2-8C574CCABEA9}"/>
                </a:ext>
              </a:extLst>
            </p:cNvPr>
            <p:cNvSpPr/>
            <p:nvPr/>
          </p:nvSpPr>
          <p:spPr>
            <a:xfrm>
              <a:off x="8269704" y="4748700"/>
              <a:ext cx="24554" cy="21662"/>
            </a:xfrm>
            <a:custGeom>
              <a:avLst/>
              <a:gdLst/>
              <a:ahLst/>
              <a:cxnLst/>
              <a:rect l="l" t="t" r="r" b="b"/>
              <a:pathLst>
                <a:path w="365" h="322" extrusionOk="0">
                  <a:moveTo>
                    <a:pt x="205" y="1"/>
                  </a:moveTo>
                  <a:cubicBezTo>
                    <a:pt x="68" y="1"/>
                    <a:pt x="0" y="172"/>
                    <a:pt x="91" y="275"/>
                  </a:cubicBezTo>
                  <a:cubicBezTo>
                    <a:pt x="124" y="307"/>
                    <a:pt x="163" y="321"/>
                    <a:pt x="201" y="321"/>
                  </a:cubicBezTo>
                  <a:cubicBezTo>
                    <a:pt x="285" y="321"/>
                    <a:pt x="365" y="254"/>
                    <a:pt x="365" y="160"/>
                  </a:cubicBezTo>
                  <a:cubicBezTo>
                    <a:pt x="365" y="81"/>
                    <a:pt x="296" y="1"/>
                    <a:pt x="2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" name="Google Shape;483;p17">
              <a:extLst>
                <a:ext uri="{FF2B5EF4-FFF2-40B4-BE49-F238E27FC236}">
                  <a16:creationId xmlns:a16="http://schemas.microsoft.com/office/drawing/2014/main" id="{277CA744-CF93-CA90-E88B-C96BE8979976}"/>
                </a:ext>
              </a:extLst>
            </p:cNvPr>
            <p:cNvSpPr/>
            <p:nvPr/>
          </p:nvSpPr>
          <p:spPr>
            <a:xfrm>
              <a:off x="8314169" y="4509183"/>
              <a:ext cx="25361" cy="21056"/>
            </a:xfrm>
            <a:custGeom>
              <a:avLst/>
              <a:gdLst/>
              <a:ahLst/>
              <a:cxnLst/>
              <a:rect l="l" t="t" r="r" b="b"/>
              <a:pathLst>
                <a:path w="377" h="313" extrusionOk="0">
                  <a:moveTo>
                    <a:pt x="217" y="1"/>
                  </a:moveTo>
                  <a:cubicBezTo>
                    <a:pt x="69" y="1"/>
                    <a:pt x="0" y="161"/>
                    <a:pt x="103" y="263"/>
                  </a:cubicBezTo>
                  <a:cubicBezTo>
                    <a:pt x="137" y="297"/>
                    <a:pt x="178" y="312"/>
                    <a:pt x="218" y="312"/>
                  </a:cubicBezTo>
                  <a:cubicBezTo>
                    <a:pt x="300" y="312"/>
                    <a:pt x="377" y="249"/>
                    <a:pt x="377" y="149"/>
                  </a:cubicBezTo>
                  <a:cubicBezTo>
                    <a:pt x="377" y="69"/>
                    <a:pt x="297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" name="Google Shape;484;p17">
              <a:extLst>
                <a:ext uri="{FF2B5EF4-FFF2-40B4-BE49-F238E27FC236}">
                  <a16:creationId xmlns:a16="http://schemas.microsoft.com/office/drawing/2014/main" id="{569D1E2D-78D9-AD98-10AE-E08653A222A8}"/>
                </a:ext>
              </a:extLst>
            </p:cNvPr>
            <p:cNvSpPr/>
            <p:nvPr/>
          </p:nvSpPr>
          <p:spPr>
            <a:xfrm>
              <a:off x="8377067" y="4338919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17" y="0"/>
                  </a:moveTo>
                  <a:cubicBezTo>
                    <a:pt x="69" y="0"/>
                    <a:pt x="0" y="160"/>
                    <a:pt x="103" y="263"/>
                  </a:cubicBezTo>
                  <a:cubicBezTo>
                    <a:pt x="137" y="297"/>
                    <a:pt x="178" y="312"/>
                    <a:pt x="217" y="312"/>
                  </a:cubicBezTo>
                  <a:cubicBezTo>
                    <a:pt x="294" y="312"/>
                    <a:pt x="365" y="251"/>
                    <a:pt x="365" y="160"/>
                  </a:cubicBezTo>
                  <a:cubicBezTo>
                    <a:pt x="365" y="69"/>
                    <a:pt x="297" y="0"/>
                    <a:pt x="2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" name="Google Shape;485;p17">
              <a:extLst>
                <a:ext uri="{FF2B5EF4-FFF2-40B4-BE49-F238E27FC236}">
                  <a16:creationId xmlns:a16="http://schemas.microsoft.com/office/drawing/2014/main" id="{62BE38F0-9D69-86A9-5B95-6FC3BAC1814B}"/>
                </a:ext>
              </a:extLst>
            </p:cNvPr>
            <p:cNvSpPr/>
            <p:nvPr/>
          </p:nvSpPr>
          <p:spPr>
            <a:xfrm>
              <a:off x="8384736" y="4588967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06" y="1"/>
                  </a:moveTo>
                  <a:cubicBezTo>
                    <a:pt x="69" y="1"/>
                    <a:pt x="0" y="172"/>
                    <a:pt x="103" y="263"/>
                  </a:cubicBezTo>
                  <a:cubicBezTo>
                    <a:pt x="133" y="297"/>
                    <a:pt x="173" y="312"/>
                    <a:pt x="212" y="312"/>
                  </a:cubicBezTo>
                  <a:cubicBezTo>
                    <a:pt x="289" y="312"/>
                    <a:pt x="365" y="252"/>
                    <a:pt x="365" y="160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" name="Google Shape;486;p17">
              <a:extLst>
                <a:ext uri="{FF2B5EF4-FFF2-40B4-BE49-F238E27FC236}">
                  <a16:creationId xmlns:a16="http://schemas.microsoft.com/office/drawing/2014/main" id="{E7D310D2-9823-0E1C-F4B4-63A65B26417D}"/>
                </a:ext>
              </a:extLst>
            </p:cNvPr>
            <p:cNvSpPr/>
            <p:nvPr/>
          </p:nvSpPr>
          <p:spPr>
            <a:xfrm>
              <a:off x="8234386" y="4463977"/>
              <a:ext cx="24621" cy="21258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206" y="0"/>
                  </a:moveTo>
                  <a:cubicBezTo>
                    <a:pt x="69" y="0"/>
                    <a:pt x="0" y="171"/>
                    <a:pt x="103" y="274"/>
                  </a:cubicBezTo>
                  <a:cubicBezTo>
                    <a:pt x="132" y="302"/>
                    <a:pt x="168" y="315"/>
                    <a:pt x="205" y="315"/>
                  </a:cubicBezTo>
                  <a:cubicBezTo>
                    <a:pt x="285" y="315"/>
                    <a:pt x="365" y="254"/>
                    <a:pt x="365" y="160"/>
                  </a:cubicBezTo>
                  <a:cubicBezTo>
                    <a:pt x="365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" name="Google Shape;487;p17">
              <a:extLst>
                <a:ext uri="{FF2B5EF4-FFF2-40B4-BE49-F238E27FC236}">
                  <a16:creationId xmlns:a16="http://schemas.microsoft.com/office/drawing/2014/main" id="{336C30F4-51C0-CB68-C6E6-4ECEAC77922D}"/>
                </a:ext>
              </a:extLst>
            </p:cNvPr>
            <p:cNvSpPr/>
            <p:nvPr/>
          </p:nvSpPr>
          <p:spPr>
            <a:xfrm>
              <a:off x="8094800" y="4037477"/>
              <a:ext cx="378192" cy="111269"/>
            </a:xfrm>
            <a:custGeom>
              <a:avLst/>
              <a:gdLst/>
              <a:ahLst/>
              <a:cxnLst/>
              <a:rect l="l" t="t" r="r" b="b"/>
              <a:pathLst>
                <a:path w="5622" h="1654" extrusionOk="0">
                  <a:moveTo>
                    <a:pt x="2817" y="69"/>
                  </a:moveTo>
                  <a:cubicBezTo>
                    <a:pt x="4288" y="69"/>
                    <a:pt x="5542" y="411"/>
                    <a:pt x="5542" y="821"/>
                  </a:cubicBezTo>
                  <a:cubicBezTo>
                    <a:pt x="5542" y="1232"/>
                    <a:pt x="4299" y="1574"/>
                    <a:pt x="2817" y="1574"/>
                  </a:cubicBezTo>
                  <a:cubicBezTo>
                    <a:pt x="1323" y="1574"/>
                    <a:pt x="80" y="1232"/>
                    <a:pt x="80" y="821"/>
                  </a:cubicBezTo>
                  <a:cubicBezTo>
                    <a:pt x="80" y="422"/>
                    <a:pt x="1323" y="69"/>
                    <a:pt x="2817" y="69"/>
                  </a:cubicBezTo>
                  <a:close/>
                  <a:moveTo>
                    <a:pt x="2817" y="0"/>
                  </a:moveTo>
                  <a:cubicBezTo>
                    <a:pt x="1243" y="0"/>
                    <a:pt x="0" y="365"/>
                    <a:pt x="0" y="821"/>
                  </a:cubicBezTo>
                  <a:cubicBezTo>
                    <a:pt x="0" y="1289"/>
                    <a:pt x="1243" y="1654"/>
                    <a:pt x="2817" y="1654"/>
                  </a:cubicBezTo>
                  <a:cubicBezTo>
                    <a:pt x="4379" y="1654"/>
                    <a:pt x="5622" y="1289"/>
                    <a:pt x="5622" y="821"/>
                  </a:cubicBezTo>
                  <a:cubicBezTo>
                    <a:pt x="5622" y="365"/>
                    <a:pt x="4379" y="0"/>
                    <a:pt x="28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" name="Google Shape;488;p17">
              <a:extLst>
                <a:ext uri="{FF2B5EF4-FFF2-40B4-BE49-F238E27FC236}">
                  <a16:creationId xmlns:a16="http://schemas.microsoft.com/office/drawing/2014/main" id="{87A73AC2-FB57-14C3-8D3B-0909F4553AAC}"/>
                </a:ext>
              </a:extLst>
            </p:cNvPr>
            <p:cNvSpPr/>
            <p:nvPr/>
          </p:nvSpPr>
          <p:spPr>
            <a:xfrm>
              <a:off x="8138526" y="4482342"/>
              <a:ext cx="4642" cy="95191"/>
            </a:xfrm>
            <a:custGeom>
              <a:avLst/>
              <a:gdLst/>
              <a:ahLst/>
              <a:cxnLst/>
              <a:rect l="l" t="t" r="r" b="b"/>
              <a:pathLst>
                <a:path w="69" h="1415" extrusionOk="0">
                  <a:moveTo>
                    <a:pt x="0" y="1"/>
                  </a:moveTo>
                  <a:lnTo>
                    <a:pt x="0" y="1415"/>
                  </a:lnTo>
                  <a:lnTo>
                    <a:pt x="69" y="141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" name="Google Shape;489;p17">
              <a:extLst>
                <a:ext uri="{FF2B5EF4-FFF2-40B4-BE49-F238E27FC236}">
                  <a16:creationId xmlns:a16="http://schemas.microsoft.com/office/drawing/2014/main" id="{B9F0CBBD-C531-9BDF-BAD8-28B94CF1C8D7}"/>
                </a:ext>
              </a:extLst>
            </p:cNvPr>
            <p:cNvSpPr/>
            <p:nvPr/>
          </p:nvSpPr>
          <p:spPr>
            <a:xfrm>
              <a:off x="8140006" y="4610494"/>
              <a:ext cx="4709" cy="22267"/>
            </a:xfrm>
            <a:custGeom>
              <a:avLst/>
              <a:gdLst/>
              <a:ahLst/>
              <a:cxnLst/>
              <a:rect l="l" t="t" r="r" b="b"/>
              <a:pathLst>
                <a:path w="70" h="331" extrusionOk="0">
                  <a:moveTo>
                    <a:pt x="1" y="0"/>
                  </a:moveTo>
                  <a:lnTo>
                    <a:pt x="1" y="331"/>
                  </a:lnTo>
                  <a:lnTo>
                    <a:pt x="69" y="33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1" name="Google Shape;490;p17">
              <a:extLst>
                <a:ext uri="{FF2B5EF4-FFF2-40B4-BE49-F238E27FC236}">
                  <a16:creationId xmlns:a16="http://schemas.microsoft.com/office/drawing/2014/main" id="{B00E4F56-D735-7AEA-872B-9447C23F5205}"/>
                </a:ext>
              </a:extLst>
            </p:cNvPr>
            <p:cNvSpPr/>
            <p:nvPr/>
          </p:nvSpPr>
          <p:spPr>
            <a:xfrm>
              <a:off x="8119354" y="4151771"/>
              <a:ext cx="4642" cy="67542"/>
            </a:xfrm>
            <a:custGeom>
              <a:avLst/>
              <a:gdLst/>
              <a:ahLst/>
              <a:cxnLst/>
              <a:rect l="l" t="t" r="r" b="b"/>
              <a:pathLst>
                <a:path w="69" h="1004" extrusionOk="0">
                  <a:moveTo>
                    <a:pt x="0" y="0"/>
                  </a:moveTo>
                  <a:lnTo>
                    <a:pt x="0" y="1004"/>
                  </a:lnTo>
                  <a:lnTo>
                    <a:pt x="68" y="100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" name="Google Shape;491;p17">
              <a:extLst>
                <a:ext uri="{FF2B5EF4-FFF2-40B4-BE49-F238E27FC236}">
                  <a16:creationId xmlns:a16="http://schemas.microsoft.com/office/drawing/2014/main" id="{17AA71AF-A820-E6EA-0E8E-81E9D95DF3B6}"/>
                </a:ext>
              </a:extLst>
            </p:cNvPr>
            <p:cNvSpPr/>
            <p:nvPr/>
          </p:nvSpPr>
          <p:spPr>
            <a:xfrm>
              <a:off x="8397787" y="4196977"/>
              <a:ext cx="4642" cy="48436"/>
            </a:xfrm>
            <a:custGeom>
              <a:avLst/>
              <a:gdLst/>
              <a:ahLst/>
              <a:cxnLst/>
              <a:rect l="l" t="t" r="r" b="b"/>
              <a:pathLst>
                <a:path w="69" h="720" extrusionOk="0">
                  <a:moveTo>
                    <a:pt x="0" y="1"/>
                  </a:moveTo>
                  <a:lnTo>
                    <a:pt x="0" y="719"/>
                  </a:lnTo>
                  <a:lnTo>
                    <a:pt x="69" y="71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3" name="Google Shape;492;p17">
              <a:extLst>
                <a:ext uri="{FF2B5EF4-FFF2-40B4-BE49-F238E27FC236}">
                  <a16:creationId xmlns:a16="http://schemas.microsoft.com/office/drawing/2014/main" id="{2E098A6E-DD8A-4855-A48B-D3994B08ADED}"/>
                </a:ext>
              </a:extLst>
            </p:cNvPr>
            <p:cNvSpPr/>
            <p:nvPr/>
          </p:nvSpPr>
          <p:spPr>
            <a:xfrm>
              <a:off x="8414672" y="4166301"/>
              <a:ext cx="7736" cy="60680"/>
            </a:xfrm>
            <a:custGeom>
              <a:avLst/>
              <a:gdLst/>
              <a:ahLst/>
              <a:cxnLst/>
              <a:rect l="l" t="t" r="r" b="b"/>
              <a:pathLst>
                <a:path w="115" h="902" extrusionOk="0">
                  <a:moveTo>
                    <a:pt x="34" y="1"/>
                  </a:moveTo>
                  <a:cubicBezTo>
                    <a:pt x="34" y="297"/>
                    <a:pt x="34" y="605"/>
                    <a:pt x="0" y="902"/>
                  </a:cubicBezTo>
                  <a:lnTo>
                    <a:pt x="80" y="902"/>
                  </a:lnTo>
                  <a:cubicBezTo>
                    <a:pt x="103" y="605"/>
                    <a:pt x="114" y="297"/>
                    <a:pt x="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E4757890-5150-8435-373F-6BB51117FF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7439534"/>
              </p:ext>
            </p:extLst>
          </p:nvPr>
        </p:nvGraphicFramePr>
        <p:xfrm>
          <a:off x="6755371" y="1520885"/>
          <a:ext cx="4813040" cy="4926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7" name="Tableau 8">
            <a:extLst>
              <a:ext uri="{FF2B5EF4-FFF2-40B4-BE49-F238E27FC236}">
                <a16:creationId xmlns:a16="http://schemas.microsoft.com/office/drawing/2014/main" id="{ED2A757F-FD18-0E49-BCBE-893EB21CEE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6272718"/>
              </p:ext>
            </p:extLst>
          </p:nvPr>
        </p:nvGraphicFramePr>
        <p:xfrm>
          <a:off x="3858197" y="3255130"/>
          <a:ext cx="2931018" cy="1964287"/>
        </p:xfrm>
        <a:graphic>
          <a:graphicData uri="http://schemas.openxmlformats.org/drawingml/2006/table">
            <a:tbl>
              <a:tblPr firstRow="1" bandRow="1">
                <a:effectLst/>
                <a:tableStyleId>{C083E6E3-FA7D-4D7B-A595-EF9225AFEA82}</a:tableStyleId>
              </a:tblPr>
              <a:tblGrid>
                <a:gridCol w="893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75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1247"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rgbClr val="032855"/>
                          </a:solidFill>
                        </a:rPr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rgbClr val="032855"/>
                          </a:solidFill>
                        </a:rPr>
                        <a:t>Num</a:t>
                      </a:r>
                      <a:r>
                        <a:rPr lang="en-CA" baseline="0" dirty="0">
                          <a:solidFill>
                            <a:srgbClr val="032855"/>
                          </a:solidFill>
                        </a:rPr>
                        <a:t> of samples</a:t>
                      </a:r>
                      <a:endParaRPr lang="en-CA" dirty="0">
                        <a:solidFill>
                          <a:srgbClr val="032855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420"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rgbClr val="032855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15989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rgbClr val="032855"/>
                          </a:solidFill>
                        </a:rPr>
                        <a:t>4516</a:t>
                      </a:r>
                    </a:p>
                  </a:txBody>
                  <a:tcPr>
                    <a:solidFill>
                      <a:srgbClr val="159898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420"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rgbClr val="032855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rgbClr val="032855"/>
                          </a:solidFill>
                        </a:rPr>
                        <a:t>2244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420"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ln>
                            <a:solidFill>
                              <a:srgbClr val="032855"/>
                            </a:solidFill>
                          </a:ln>
                          <a:solidFill>
                            <a:srgbClr val="032855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rgbClr val="15989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ln>
                            <a:solidFill>
                              <a:srgbClr val="032855"/>
                            </a:solidFill>
                          </a:ln>
                          <a:solidFill>
                            <a:srgbClr val="032855"/>
                          </a:solidFill>
                        </a:rPr>
                        <a:t>1276</a:t>
                      </a:r>
                    </a:p>
                  </a:txBody>
                  <a:tcPr>
                    <a:solidFill>
                      <a:srgbClr val="159898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420"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rgbClr val="032855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rgbClr val="032855"/>
                          </a:solidFill>
                        </a:rPr>
                        <a:t>914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9" name="Google Shape;790;p41">
            <a:extLst>
              <a:ext uri="{FF2B5EF4-FFF2-40B4-BE49-F238E27FC236}">
                <a16:creationId xmlns:a16="http://schemas.microsoft.com/office/drawing/2014/main" id="{BCD89F27-21DD-E1F4-D276-42C39E830D85}"/>
              </a:ext>
            </a:extLst>
          </p:cNvPr>
          <p:cNvGrpSpPr/>
          <p:nvPr/>
        </p:nvGrpSpPr>
        <p:grpSpPr>
          <a:xfrm rot="12469096">
            <a:off x="10348392" y="-370269"/>
            <a:ext cx="1844356" cy="2377342"/>
            <a:chOff x="4152950" y="4318600"/>
            <a:chExt cx="845950" cy="1093500"/>
          </a:xfrm>
        </p:grpSpPr>
        <p:sp>
          <p:nvSpPr>
            <p:cNvPr id="11" name="Google Shape;791;p41">
              <a:extLst>
                <a:ext uri="{FF2B5EF4-FFF2-40B4-BE49-F238E27FC236}">
                  <a16:creationId xmlns:a16="http://schemas.microsoft.com/office/drawing/2014/main" id="{3DD4F49D-A7AC-AE92-FCD8-E87DC3332AB8}"/>
                </a:ext>
              </a:extLst>
            </p:cNvPr>
            <p:cNvSpPr/>
            <p:nvPr/>
          </p:nvSpPr>
          <p:spPr>
            <a:xfrm>
              <a:off x="4890675" y="4887475"/>
              <a:ext cx="97600" cy="68875"/>
            </a:xfrm>
            <a:custGeom>
              <a:avLst/>
              <a:gdLst/>
              <a:ahLst/>
              <a:cxnLst/>
              <a:rect l="l" t="t" r="r" b="b"/>
              <a:pathLst>
                <a:path w="3904" h="2755" extrusionOk="0">
                  <a:moveTo>
                    <a:pt x="3510" y="0"/>
                  </a:moveTo>
                  <a:cubicBezTo>
                    <a:pt x="3445" y="66"/>
                    <a:pt x="1084" y="1149"/>
                    <a:pt x="722" y="1508"/>
                  </a:cubicBezTo>
                  <a:cubicBezTo>
                    <a:pt x="1" y="2230"/>
                    <a:pt x="656" y="2657"/>
                    <a:pt x="1378" y="2754"/>
                  </a:cubicBezTo>
                  <a:cubicBezTo>
                    <a:pt x="1509" y="2657"/>
                    <a:pt x="1609" y="2558"/>
                    <a:pt x="1740" y="2460"/>
                  </a:cubicBezTo>
                  <a:cubicBezTo>
                    <a:pt x="2361" y="2001"/>
                    <a:pt x="3411" y="1443"/>
                    <a:pt x="3904" y="755"/>
                  </a:cubicBezTo>
                  <a:cubicBezTo>
                    <a:pt x="3739" y="493"/>
                    <a:pt x="3642" y="165"/>
                    <a:pt x="3510" y="0"/>
                  </a:cubicBezTo>
                  <a:close/>
                </a:path>
              </a:pathLst>
            </a:custGeom>
            <a:solidFill>
              <a:srgbClr val="DF6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792;p41">
              <a:extLst>
                <a:ext uri="{FF2B5EF4-FFF2-40B4-BE49-F238E27FC236}">
                  <a16:creationId xmlns:a16="http://schemas.microsoft.com/office/drawing/2014/main" id="{7E44E2AE-6585-8682-2357-A45248A370EE}"/>
                </a:ext>
              </a:extLst>
            </p:cNvPr>
            <p:cNvSpPr/>
            <p:nvPr/>
          </p:nvSpPr>
          <p:spPr>
            <a:xfrm>
              <a:off x="4529050" y="4630925"/>
              <a:ext cx="81325" cy="251050"/>
            </a:xfrm>
            <a:custGeom>
              <a:avLst/>
              <a:gdLst/>
              <a:ahLst/>
              <a:cxnLst/>
              <a:rect l="l" t="t" r="r" b="b"/>
              <a:pathLst>
                <a:path w="3253" h="10042" extrusionOk="0">
                  <a:moveTo>
                    <a:pt x="335" y="1"/>
                  </a:moveTo>
                  <a:lnTo>
                    <a:pt x="236" y="6165"/>
                  </a:lnTo>
                  <a:cubicBezTo>
                    <a:pt x="0" y="7402"/>
                    <a:pt x="851" y="10041"/>
                    <a:pt x="2618" y="10041"/>
                  </a:cubicBezTo>
                  <a:cubicBezTo>
                    <a:pt x="2818" y="10041"/>
                    <a:pt x="3029" y="10007"/>
                    <a:pt x="3252" y="9934"/>
                  </a:cubicBezTo>
                  <a:cubicBezTo>
                    <a:pt x="3252" y="9934"/>
                    <a:pt x="2269" y="3542"/>
                    <a:pt x="1909" y="1968"/>
                  </a:cubicBezTo>
                  <a:cubicBezTo>
                    <a:pt x="1778" y="1344"/>
                    <a:pt x="1547" y="722"/>
                    <a:pt x="991" y="329"/>
                  </a:cubicBezTo>
                  <a:cubicBezTo>
                    <a:pt x="826" y="229"/>
                    <a:pt x="695" y="132"/>
                    <a:pt x="335" y="1"/>
                  </a:cubicBezTo>
                  <a:close/>
                </a:path>
              </a:pathLst>
            </a:custGeom>
            <a:solidFill>
              <a:srgbClr val="C95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93;p41">
              <a:extLst>
                <a:ext uri="{FF2B5EF4-FFF2-40B4-BE49-F238E27FC236}">
                  <a16:creationId xmlns:a16="http://schemas.microsoft.com/office/drawing/2014/main" id="{4B704748-5E6D-28C6-23A7-C57273088A57}"/>
                </a:ext>
              </a:extLst>
            </p:cNvPr>
            <p:cNvSpPr/>
            <p:nvPr/>
          </p:nvSpPr>
          <p:spPr>
            <a:xfrm>
              <a:off x="4152950" y="4318600"/>
              <a:ext cx="845950" cy="1093500"/>
            </a:xfrm>
            <a:custGeom>
              <a:avLst/>
              <a:gdLst/>
              <a:ahLst/>
              <a:cxnLst/>
              <a:rect l="l" t="t" r="r" b="b"/>
              <a:pathLst>
                <a:path w="33838" h="43740" extrusionOk="0">
                  <a:moveTo>
                    <a:pt x="26921" y="0"/>
                  </a:moveTo>
                  <a:cubicBezTo>
                    <a:pt x="24788" y="0"/>
                    <a:pt x="23970" y="4066"/>
                    <a:pt x="22593" y="8625"/>
                  </a:cubicBezTo>
                  <a:cubicBezTo>
                    <a:pt x="21019" y="13871"/>
                    <a:pt x="19411" y="19607"/>
                    <a:pt x="18921" y="20297"/>
                  </a:cubicBezTo>
                  <a:cubicBezTo>
                    <a:pt x="18583" y="20706"/>
                    <a:pt x="17945" y="21151"/>
                    <a:pt x="17344" y="21151"/>
                  </a:cubicBezTo>
                  <a:cubicBezTo>
                    <a:pt x="17127" y="21151"/>
                    <a:pt x="16914" y="21092"/>
                    <a:pt x="16722" y="20953"/>
                  </a:cubicBezTo>
                  <a:cubicBezTo>
                    <a:pt x="16067" y="20460"/>
                    <a:pt x="16625" y="16953"/>
                    <a:pt x="16691" y="15773"/>
                  </a:cubicBezTo>
                  <a:cubicBezTo>
                    <a:pt x="16822" y="14624"/>
                    <a:pt x="16788" y="13018"/>
                    <a:pt x="15576" y="12559"/>
                  </a:cubicBezTo>
                  <a:cubicBezTo>
                    <a:pt x="15150" y="12411"/>
                    <a:pt x="14592" y="12313"/>
                    <a:pt x="14047" y="12313"/>
                  </a:cubicBezTo>
                  <a:cubicBezTo>
                    <a:pt x="13502" y="12313"/>
                    <a:pt x="12969" y="12411"/>
                    <a:pt x="12591" y="12656"/>
                  </a:cubicBezTo>
                  <a:cubicBezTo>
                    <a:pt x="11607" y="13181"/>
                    <a:pt x="11214" y="14230"/>
                    <a:pt x="11017" y="16100"/>
                  </a:cubicBezTo>
                  <a:cubicBezTo>
                    <a:pt x="10908" y="14574"/>
                    <a:pt x="9621" y="14000"/>
                    <a:pt x="8550" y="14000"/>
                  </a:cubicBezTo>
                  <a:cubicBezTo>
                    <a:pt x="8332" y="14000"/>
                    <a:pt x="8123" y="14023"/>
                    <a:pt x="7935" y="14068"/>
                  </a:cubicBezTo>
                  <a:cubicBezTo>
                    <a:pt x="6461" y="14395"/>
                    <a:pt x="5740" y="15345"/>
                    <a:pt x="5543" y="17871"/>
                  </a:cubicBezTo>
                  <a:cubicBezTo>
                    <a:pt x="5325" y="16937"/>
                    <a:pt x="4458" y="16469"/>
                    <a:pt x="3554" y="16469"/>
                  </a:cubicBezTo>
                  <a:cubicBezTo>
                    <a:pt x="2552" y="16469"/>
                    <a:pt x="1506" y="17044"/>
                    <a:pt x="1246" y="18199"/>
                  </a:cubicBezTo>
                  <a:cubicBezTo>
                    <a:pt x="756" y="20198"/>
                    <a:pt x="1" y="43543"/>
                    <a:pt x="1" y="43543"/>
                  </a:cubicBezTo>
                  <a:lnTo>
                    <a:pt x="21772" y="43739"/>
                  </a:lnTo>
                  <a:cubicBezTo>
                    <a:pt x="23052" y="42069"/>
                    <a:pt x="23773" y="39280"/>
                    <a:pt x="24329" y="37216"/>
                  </a:cubicBezTo>
                  <a:cubicBezTo>
                    <a:pt x="25182" y="34134"/>
                    <a:pt x="27511" y="31839"/>
                    <a:pt x="27708" y="31018"/>
                  </a:cubicBezTo>
                  <a:cubicBezTo>
                    <a:pt x="28167" y="28919"/>
                    <a:pt x="29609" y="26690"/>
                    <a:pt x="30887" y="25509"/>
                  </a:cubicBezTo>
                  <a:cubicBezTo>
                    <a:pt x="30165" y="25412"/>
                    <a:pt x="29510" y="24985"/>
                    <a:pt x="30231" y="24263"/>
                  </a:cubicBezTo>
                  <a:cubicBezTo>
                    <a:pt x="30593" y="23904"/>
                    <a:pt x="32954" y="22821"/>
                    <a:pt x="33019" y="22755"/>
                  </a:cubicBezTo>
                  <a:cubicBezTo>
                    <a:pt x="33151" y="22920"/>
                    <a:pt x="33248" y="23248"/>
                    <a:pt x="33413" y="23510"/>
                  </a:cubicBezTo>
                  <a:cubicBezTo>
                    <a:pt x="33741" y="23051"/>
                    <a:pt x="33838" y="22527"/>
                    <a:pt x="33510" y="21937"/>
                  </a:cubicBezTo>
                  <a:cubicBezTo>
                    <a:pt x="32971" y="21058"/>
                    <a:pt x="32107" y="20719"/>
                    <a:pt x="31133" y="20719"/>
                  </a:cubicBezTo>
                  <a:cubicBezTo>
                    <a:pt x="29088" y="20719"/>
                    <a:pt x="26554" y="22213"/>
                    <a:pt x="25510" y="23345"/>
                  </a:cubicBezTo>
                  <a:cubicBezTo>
                    <a:pt x="24592" y="24394"/>
                    <a:pt x="24198" y="25609"/>
                    <a:pt x="23445" y="26821"/>
                  </a:cubicBezTo>
                  <a:cubicBezTo>
                    <a:pt x="23183" y="26199"/>
                    <a:pt x="28133" y="8362"/>
                    <a:pt x="28592" y="6820"/>
                  </a:cubicBezTo>
                  <a:cubicBezTo>
                    <a:pt x="29838" y="2657"/>
                    <a:pt x="30200" y="0"/>
                    <a:pt x="26921" y="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94;p41">
              <a:extLst>
                <a:ext uri="{FF2B5EF4-FFF2-40B4-BE49-F238E27FC236}">
                  <a16:creationId xmlns:a16="http://schemas.microsoft.com/office/drawing/2014/main" id="{AC00053B-1C7C-81F5-ADBE-84B5F146B30B}"/>
                </a:ext>
              </a:extLst>
            </p:cNvPr>
            <p:cNvSpPr/>
            <p:nvPr/>
          </p:nvSpPr>
          <p:spPr>
            <a:xfrm>
              <a:off x="4780850" y="4343875"/>
              <a:ext cx="97600" cy="119925"/>
            </a:xfrm>
            <a:custGeom>
              <a:avLst/>
              <a:gdLst/>
              <a:ahLst/>
              <a:cxnLst/>
              <a:rect l="l" t="t" r="r" b="b"/>
              <a:pathLst>
                <a:path w="3904" h="4797" extrusionOk="0">
                  <a:moveTo>
                    <a:pt x="1415" y="1"/>
                  </a:moveTo>
                  <a:cubicBezTo>
                    <a:pt x="1252" y="1"/>
                    <a:pt x="1100" y="11"/>
                    <a:pt x="1018" y="38"/>
                  </a:cubicBezTo>
                  <a:cubicBezTo>
                    <a:pt x="131" y="432"/>
                    <a:pt x="0" y="3155"/>
                    <a:pt x="165" y="3711"/>
                  </a:cubicBezTo>
                  <a:cubicBezTo>
                    <a:pt x="297" y="4301"/>
                    <a:pt x="756" y="4563"/>
                    <a:pt x="1083" y="4694"/>
                  </a:cubicBezTo>
                  <a:cubicBezTo>
                    <a:pt x="1290" y="4761"/>
                    <a:pt x="1483" y="4796"/>
                    <a:pt x="1664" y="4796"/>
                  </a:cubicBezTo>
                  <a:cubicBezTo>
                    <a:pt x="2376" y="4796"/>
                    <a:pt x="2915" y="4251"/>
                    <a:pt x="3410" y="2892"/>
                  </a:cubicBezTo>
                  <a:cubicBezTo>
                    <a:pt x="3575" y="2433"/>
                    <a:pt x="3738" y="1843"/>
                    <a:pt x="3804" y="1350"/>
                  </a:cubicBezTo>
                  <a:cubicBezTo>
                    <a:pt x="3903" y="825"/>
                    <a:pt x="3444" y="597"/>
                    <a:pt x="2985" y="366"/>
                  </a:cubicBezTo>
                  <a:cubicBezTo>
                    <a:pt x="2689" y="204"/>
                    <a:pt x="2361" y="72"/>
                    <a:pt x="2002" y="38"/>
                  </a:cubicBezTo>
                  <a:cubicBezTo>
                    <a:pt x="1887" y="20"/>
                    <a:pt x="1640" y="1"/>
                    <a:pt x="1415" y="1"/>
                  </a:cubicBezTo>
                  <a:close/>
                </a:path>
              </a:pathLst>
            </a:custGeom>
            <a:solidFill>
              <a:srgbClr val="DF6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95;p41">
              <a:extLst>
                <a:ext uri="{FF2B5EF4-FFF2-40B4-BE49-F238E27FC236}">
                  <a16:creationId xmlns:a16="http://schemas.microsoft.com/office/drawing/2014/main" id="{AF330FCC-0FF9-69BB-E78C-A2678633D38B}"/>
                </a:ext>
              </a:extLst>
            </p:cNvPr>
            <p:cNvSpPr/>
            <p:nvPr/>
          </p:nvSpPr>
          <p:spPr>
            <a:xfrm>
              <a:off x="4717750" y="4935850"/>
              <a:ext cx="31175" cy="192625"/>
            </a:xfrm>
            <a:custGeom>
              <a:avLst/>
              <a:gdLst/>
              <a:ahLst/>
              <a:cxnLst/>
              <a:rect l="l" t="t" r="r" b="b"/>
              <a:pathLst>
                <a:path w="1247" h="7705" extrusionOk="0">
                  <a:moveTo>
                    <a:pt x="1247" y="1"/>
                  </a:moveTo>
                  <a:cubicBezTo>
                    <a:pt x="1016" y="623"/>
                    <a:pt x="853" y="1247"/>
                    <a:pt x="688" y="1903"/>
                  </a:cubicBezTo>
                  <a:cubicBezTo>
                    <a:pt x="525" y="2524"/>
                    <a:pt x="295" y="3180"/>
                    <a:pt x="329" y="3870"/>
                  </a:cubicBezTo>
                  <a:cubicBezTo>
                    <a:pt x="329" y="3967"/>
                    <a:pt x="360" y="4067"/>
                    <a:pt x="360" y="4132"/>
                  </a:cubicBezTo>
                  <a:cubicBezTo>
                    <a:pt x="360" y="4229"/>
                    <a:pt x="394" y="4329"/>
                    <a:pt x="394" y="4394"/>
                  </a:cubicBezTo>
                  <a:cubicBezTo>
                    <a:pt x="426" y="4557"/>
                    <a:pt x="460" y="4688"/>
                    <a:pt x="460" y="4854"/>
                  </a:cubicBezTo>
                  <a:cubicBezTo>
                    <a:pt x="491" y="5181"/>
                    <a:pt x="491" y="5509"/>
                    <a:pt x="460" y="5803"/>
                  </a:cubicBezTo>
                  <a:cubicBezTo>
                    <a:pt x="426" y="6459"/>
                    <a:pt x="263" y="7083"/>
                    <a:pt x="1" y="7705"/>
                  </a:cubicBezTo>
                  <a:cubicBezTo>
                    <a:pt x="426" y="7180"/>
                    <a:pt x="688" y="6524"/>
                    <a:pt x="788" y="5869"/>
                  </a:cubicBezTo>
                  <a:cubicBezTo>
                    <a:pt x="853" y="5509"/>
                    <a:pt x="853" y="5181"/>
                    <a:pt x="853" y="4819"/>
                  </a:cubicBezTo>
                  <a:cubicBezTo>
                    <a:pt x="853" y="4657"/>
                    <a:pt x="819" y="4492"/>
                    <a:pt x="788" y="4329"/>
                  </a:cubicBezTo>
                  <a:cubicBezTo>
                    <a:pt x="754" y="4164"/>
                    <a:pt x="754" y="4001"/>
                    <a:pt x="722" y="3870"/>
                  </a:cubicBezTo>
                  <a:cubicBezTo>
                    <a:pt x="688" y="3246"/>
                    <a:pt x="853" y="2624"/>
                    <a:pt x="984" y="1968"/>
                  </a:cubicBezTo>
                  <a:cubicBezTo>
                    <a:pt x="1081" y="1278"/>
                    <a:pt x="1147" y="657"/>
                    <a:pt x="1247" y="1"/>
                  </a:cubicBezTo>
                  <a:close/>
                </a:path>
              </a:pathLst>
            </a:custGeom>
            <a:solidFill>
              <a:srgbClr val="C95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96;p41">
              <a:extLst>
                <a:ext uri="{FF2B5EF4-FFF2-40B4-BE49-F238E27FC236}">
                  <a16:creationId xmlns:a16="http://schemas.microsoft.com/office/drawing/2014/main" id="{CB71FAD3-0995-061C-B489-35D8BB0854BA}"/>
                </a:ext>
              </a:extLst>
            </p:cNvPr>
            <p:cNvSpPr/>
            <p:nvPr/>
          </p:nvSpPr>
          <p:spPr>
            <a:xfrm>
              <a:off x="4275900" y="4695650"/>
              <a:ext cx="34450" cy="237750"/>
            </a:xfrm>
            <a:custGeom>
              <a:avLst/>
              <a:gdLst/>
              <a:ahLst/>
              <a:cxnLst/>
              <a:rect l="l" t="t" r="r" b="b"/>
              <a:pathLst>
                <a:path w="1378" h="9510" extrusionOk="0">
                  <a:moveTo>
                    <a:pt x="1378" y="1"/>
                  </a:moveTo>
                  <a:lnTo>
                    <a:pt x="1378" y="1"/>
                  </a:lnTo>
                  <a:cubicBezTo>
                    <a:pt x="1281" y="166"/>
                    <a:pt x="1181" y="329"/>
                    <a:pt x="1084" y="525"/>
                  </a:cubicBezTo>
                  <a:cubicBezTo>
                    <a:pt x="984" y="722"/>
                    <a:pt x="919" y="887"/>
                    <a:pt x="853" y="1084"/>
                  </a:cubicBezTo>
                  <a:cubicBezTo>
                    <a:pt x="788" y="1281"/>
                    <a:pt x="722" y="1477"/>
                    <a:pt x="691" y="1674"/>
                  </a:cubicBezTo>
                  <a:cubicBezTo>
                    <a:pt x="656" y="1771"/>
                    <a:pt x="625" y="1871"/>
                    <a:pt x="625" y="1968"/>
                  </a:cubicBezTo>
                  <a:cubicBezTo>
                    <a:pt x="591" y="2068"/>
                    <a:pt x="559" y="2165"/>
                    <a:pt x="559" y="2264"/>
                  </a:cubicBezTo>
                  <a:cubicBezTo>
                    <a:pt x="460" y="2658"/>
                    <a:pt x="428" y="3083"/>
                    <a:pt x="363" y="3476"/>
                  </a:cubicBezTo>
                  <a:cubicBezTo>
                    <a:pt x="297" y="3870"/>
                    <a:pt x="263" y="4263"/>
                    <a:pt x="197" y="4657"/>
                  </a:cubicBezTo>
                  <a:cubicBezTo>
                    <a:pt x="100" y="5478"/>
                    <a:pt x="35" y="6264"/>
                    <a:pt x="35" y="7083"/>
                  </a:cubicBezTo>
                  <a:cubicBezTo>
                    <a:pt x="1" y="7870"/>
                    <a:pt x="35" y="8691"/>
                    <a:pt x="132" y="9509"/>
                  </a:cubicBezTo>
                  <a:lnTo>
                    <a:pt x="363" y="7083"/>
                  </a:lnTo>
                  <a:cubicBezTo>
                    <a:pt x="428" y="6296"/>
                    <a:pt x="525" y="5509"/>
                    <a:pt x="591" y="4722"/>
                  </a:cubicBezTo>
                  <a:lnTo>
                    <a:pt x="722" y="3510"/>
                  </a:lnTo>
                  <a:cubicBezTo>
                    <a:pt x="788" y="3117"/>
                    <a:pt x="788" y="2723"/>
                    <a:pt x="822" y="2330"/>
                  </a:cubicBezTo>
                  <a:lnTo>
                    <a:pt x="853" y="2034"/>
                  </a:lnTo>
                  <a:lnTo>
                    <a:pt x="919" y="1706"/>
                  </a:lnTo>
                  <a:cubicBezTo>
                    <a:pt x="953" y="1543"/>
                    <a:pt x="984" y="1346"/>
                    <a:pt x="1018" y="1150"/>
                  </a:cubicBezTo>
                  <a:cubicBezTo>
                    <a:pt x="1116" y="756"/>
                    <a:pt x="1215" y="363"/>
                    <a:pt x="1378" y="1"/>
                  </a:cubicBezTo>
                  <a:close/>
                </a:path>
              </a:pathLst>
            </a:custGeom>
            <a:solidFill>
              <a:srgbClr val="C95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97;p41">
              <a:extLst>
                <a:ext uri="{FF2B5EF4-FFF2-40B4-BE49-F238E27FC236}">
                  <a16:creationId xmlns:a16="http://schemas.microsoft.com/office/drawing/2014/main" id="{06D4B070-4F65-049A-5E5F-997D1782854F}"/>
                </a:ext>
              </a:extLst>
            </p:cNvPr>
            <p:cNvSpPr/>
            <p:nvPr/>
          </p:nvSpPr>
          <p:spPr>
            <a:xfrm>
              <a:off x="4409550" y="4653025"/>
              <a:ext cx="37725" cy="247575"/>
            </a:xfrm>
            <a:custGeom>
              <a:avLst/>
              <a:gdLst/>
              <a:ahLst/>
              <a:cxnLst/>
              <a:rect l="l" t="t" r="r" b="b"/>
              <a:pathLst>
                <a:path w="1509" h="9903" extrusionOk="0">
                  <a:moveTo>
                    <a:pt x="1509" y="1"/>
                  </a:moveTo>
                  <a:lnTo>
                    <a:pt x="1509" y="1"/>
                  </a:lnTo>
                  <a:cubicBezTo>
                    <a:pt x="1081" y="722"/>
                    <a:pt x="819" y="1543"/>
                    <a:pt x="688" y="2396"/>
                  </a:cubicBezTo>
                  <a:cubicBezTo>
                    <a:pt x="557" y="3214"/>
                    <a:pt x="460" y="4035"/>
                    <a:pt x="328" y="4887"/>
                  </a:cubicBezTo>
                  <a:cubicBezTo>
                    <a:pt x="229" y="5706"/>
                    <a:pt x="132" y="6558"/>
                    <a:pt x="66" y="7379"/>
                  </a:cubicBezTo>
                  <a:cubicBezTo>
                    <a:pt x="0" y="8232"/>
                    <a:pt x="0" y="9084"/>
                    <a:pt x="0" y="9903"/>
                  </a:cubicBezTo>
                  <a:cubicBezTo>
                    <a:pt x="163" y="9084"/>
                    <a:pt x="263" y="8263"/>
                    <a:pt x="394" y="7411"/>
                  </a:cubicBezTo>
                  <a:cubicBezTo>
                    <a:pt x="525" y="6592"/>
                    <a:pt x="622" y="5771"/>
                    <a:pt x="753" y="4919"/>
                  </a:cubicBezTo>
                  <a:cubicBezTo>
                    <a:pt x="787" y="4525"/>
                    <a:pt x="853" y="4100"/>
                    <a:pt x="884" y="3673"/>
                  </a:cubicBezTo>
                  <a:lnTo>
                    <a:pt x="984" y="2427"/>
                  </a:lnTo>
                  <a:cubicBezTo>
                    <a:pt x="1081" y="1609"/>
                    <a:pt x="1212" y="788"/>
                    <a:pt x="1509" y="1"/>
                  </a:cubicBezTo>
                  <a:close/>
                </a:path>
              </a:pathLst>
            </a:custGeom>
            <a:solidFill>
              <a:srgbClr val="C95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98;p41">
              <a:extLst>
                <a:ext uri="{FF2B5EF4-FFF2-40B4-BE49-F238E27FC236}">
                  <a16:creationId xmlns:a16="http://schemas.microsoft.com/office/drawing/2014/main" id="{2CA2736B-08FD-B6F2-B452-628543EBC7C0}"/>
                </a:ext>
              </a:extLst>
            </p:cNvPr>
            <p:cNvSpPr/>
            <p:nvPr/>
          </p:nvSpPr>
          <p:spPr>
            <a:xfrm>
              <a:off x="4202975" y="4739125"/>
              <a:ext cx="71325" cy="23775"/>
            </a:xfrm>
            <a:custGeom>
              <a:avLst/>
              <a:gdLst/>
              <a:ahLst/>
              <a:cxnLst/>
              <a:rect l="l" t="t" r="r" b="b"/>
              <a:pathLst>
                <a:path w="2853" h="951" extrusionOk="0">
                  <a:moveTo>
                    <a:pt x="1444" y="1"/>
                  </a:moveTo>
                  <a:cubicBezTo>
                    <a:pt x="1116" y="1"/>
                    <a:pt x="819" y="98"/>
                    <a:pt x="557" y="263"/>
                  </a:cubicBezTo>
                  <a:cubicBezTo>
                    <a:pt x="295" y="426"/>
                    <a:pt x="98" y="656"/>
                    <a:pt x="1" y="950"/>
                  </a:cubicBezTo>
                  <a:cubicBezTo>
                    <a:pt x="229" y="754"/>
                    <a:pt x="460" y="622"/>
                    <a:pt x="688" y="525"/>
                  </a:cubicBezTo>
                  <a:cubicBezTo>
                    <a:pt x="878" y="471"/>
                    <a:pt x="1089" y="418"/>
                    <a:pt x="1304" y="418"/>
                  </a:cubicBezTo>
                  <a:cubicBezTo>
                    <a:pt x="1350" y="418"/>
                    <a:pt x="1397" y="420"/>
                    <a:pt x="1444" y="426"/>
                  </a:cubicBezTo>
                  <a:cubicBezTo>
                    <a:pt x="1672" y="426"/>
                    <a:pt x="1934" y="460"/>
                    <a:pt x="2165" y="525"/>
                  </a:cubicBezTo>
                  <a:cubicBezTo>
                    <a:pt x="2427" y="622"/>
                    <a:pt x="2655" y="722"/>
                    <a:pt x="2852" y="950"/>
                  </a:cubicBezTo>
                  <a:cubicBezTo>
                    <a:pt x="2821" y="656"/>
                    <a:pt x="2558" y="394"/>
                    <a:pt x="2328" y="263"/>
                  </a:cubicBezTo>
                  <a:cubicBezTo>
                    <a:pt x="2034" y="98"/>
                    <a:pt x="1737" y="1"/>
                    <a:pt x="1444" y="1"/>
                  </a:cubicBezTo>
                  <a:close/>
                </a:path>
              </a:pathLst>
            </a:custGeom>
            <a:solidFill>
              <a:srgbClr val="F7A6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99;p41">
              <a:extLst>
                <a:ext uri="{FF2B5EF4-FFF2-40B4-BE49-F238E27FC236}">
                  <a16:creationId xmlns:a16="http://schemas.microsoft.com/office/drawing/2014/main" id="{719B68AA-402B-7EB3-6899-E277983440F5}"/>
                </a:ext>
              </a:extLst>
            </p:cNvPr>
            <p:cNvSpPr/>
            <p:nvPr/>
          </p:nvSpPr>
          <p:spPr>
            <a:xfrm>
              <a:off x="4321025" y="4682550"/>
              <a:ext cx="88550" cy="27875"/>
            </a:xfrm>
            <a:custGeom>
              <a:avLst/>
              <a:gdLst/>
              <a:ahLst/>
              <a:cxnLst/>
              <a:rect l="l" t="t" r="r" b="b"/>
              <a:pathLst>
                <a:path w="3542" h="1115" extrusionOk="0">
                  <a:moveTo>
                    <a:pt x="1802" y="0"/>
                  </a:moveTo>
                  <a:cubicBezTo>
                    <a:pt x="1409" y="0"/>
                    <a:pt x="1015" y="100"/>
                    <a:pt x="722" y="296"/>
                  </a:cubicBezTo>
                  <a:cubicBezTo>
                    <a:pt x="394" y="493"/>
                    <a:pt x="132" y="787"/>
                    <a:pt x="0" y="1115"/>
                  </a:cubicBezTo>
                  <a:cubicBezTo>
                    <a:pt x="263" y="887"/>
                    <a:pt x="556" y="690"/>
                    <a:pt x="853" y="590"/>
                  </a:cubicBezTo>
                  <a:cubicBezTo>
                    <a:pt x="1147" y="459"/>
                    <a:pt x="1475" y="393"/>
                    <a:pt x="1771" y="393"/>
                  </a:cubicBezTo>
                  <a:cubicBezTo>
                    <a:pt x="2099" y="393"/>
                    <a:pt x="2427" y="459"/>
                    <a:pt x="2720" y="559"/>
                  </a:cubicBezTo>
                  <a:cubicBezTo>
                    <a:pt x="3017" y="690"/>
                    <a:pt x="3311" y="853"/>
                    <a:pt x="3541" y="1115"/>
                  </a:cubicBezTo>
                  <a:cubicBezTo>
                    <a:pt x="3476" y="755"/>
                    <a:pt x="3179" y="459"/>
                    <a:pt x="2852" y="296"/>
                  </a:cubicBezTo>
                  <a:cubicBezTo>
                    <a:pt x="2524" y="100"/>
                    <a:pt x="2164" y="0"/>
                    <a:pt x="1802" y="0"/>
                  </a:cubicBezTo>
                  <a:close/>
                </a:path>
              </a:pathLst>
            </a:custGeom>
            <a:solidFill>
              <a:srgbClr val="F7A6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00;p41">
              <a:extLst>
                <a:ext uri="{FF2B5EF4-FFF2-40B4-BE49-F238E27FC236}">
                  <a16:creationId xmlns:a16="http://schemas.microsoft.com/office/drawing/2014/main" id="{4E46492C-AECF-49C8-5314-FC2BEB6FB241}"/>
                </a:ext>
              </a:extLst>
            </p:cNvPr>
            <p:cNvSpPr/>
            <p:nvPr/>
          </p:nvSpPr>
          <p:spPr>
            <a:xfrm>
              <a:off x="4456250" y="4643200"/>
              <a:ext cx="101650" cy="32025"/>
            </a:xfrm>
            <a:custGeom>
              <a:avLst/>
              <a:gdLst/>
              <a:ahLst/>
              <a:cxnLst/>
              <a:rect l="l" t="t" r="r" b="b"/>
              <a:pathLst>
                <a:path w="4066" h="1281" extrusionOk="0">
                  <a:moveTo>
                    <a:pt x="2033" y="0"/>
                  </a:moveTo>
                  <a:cubicBezTo>
                    <a:pt x="1608" y="0"/>
                    <a:pt x="1149" y="100"/>
                    <a:pt x="787" y="328"/>
                  </a:cubicBezTo>
                  <a:cubicBezTo>
                    <a:pt x="428" y="559"/>
                    <a:pt x="131" y="918"/>
                    <a:pt x="0" y="1280"/>
                  </a:cubicBezTo>
                  <a:cubicBezTo>
                    <a:pt x="296" y="1018"/>
                    <a:pt x="590" y="756"/>
                    <a:pt x="952" y="624"/>
                  </a:cubicBezTo>
                  <a:cubicBezTo>
                    <a:pt x="1280" y="459"/>
                    <a:pt x="1674" y="394"/>
                    <a:pt x="2033" y="394"/>
                  </a:cubicBezTo>
                  <a:cubicBezTo>
                    <a:pt x="2395" y="394"/>
                    <a:pt x="2788" y="459"/>
                    <a:pt x="3116" y="624"/>
                  </a:cubicBezTo>
                  <a:cubicBezTo>
                    <a:pt x="3476" y="756"/>
                    <a:pt x="3803" y="952"/>
                    <a:pt x="4066" y="1280"/>
                  </a:cubicBezTo>
                  <a:cubicBezTo>
                    <a:pt x="3969" y="887"/>
                    <a:pt x="3641" y="525"/>
                    <a:pt x="3279" y="328"/>
                  </a:cubicBezTo>
                  <a:cubicBezTo>
                    <a:pt x="2885" y="100"/>
                    <a:pt x="2460" y="0"/>
                    <a:pt x="2033" y="0"/>
                  </a:cubicBezTo>
                  <a:close/>
                </a:path>
              </a:pathLst>
            </a:custGeom>
            <a:solidFill>
              <a:srgbClr val="F7A6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436A1A5-7930-D4A5-0833-AC0154FEB59B}"/>
              </a:ext>
            </a:extLst>
          </p:cNvPr>
          <p:cNvSpPr txBox="1"/>
          <p:nvPr/>
        </p:nvSpPr>
        <p:spPr>
          <a:xfrm>
            <a:off x="1063205" y="633804"/>
            <a:ext cx="356662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159898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K</a:t>
            </a:r>
            <a:r>
              <a:rPr kumimoji="0" lang="ar-JO" sz="8000" b="1" i="0" u="none" strike="noStrike" kern="1200" cap="none" spc="0" normalizeH="0" baseline="0" noProof="0" dirty="0">
                <a:ln>
                  <a:noFill/>
                </a:ln>
                <a:solidFill>
                  <a:srgbClr val="159898"/>
                </a:solidFill>
                <a:effectLst/>
                <a:uLnTx/>
                <a:uFillTx/>
                <a:latin typeface="Google Sans"/>
                <a:ea typeface="+mj-ea"/>
                <a:cs typeface="Times New Roman" panose="02020603050405020304" pitchFamily="18" charset="0"/>
              </a:rPr>
              <a:t>-</a:t>
            </a: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159898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mean </a:t>
            </a: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032855"/>
                </a:solidFill>
                <a:effectLst/>
                <a:uLnTx/>
                <a:uFillTx/>
                <a:latin typeface="Google Sans"/>
                <a:ea typeface="+mj-ea"/>
                <a:cs typeface="+mj-cs"/>
              </a:rPr>
              <a:t>Results</a:t>
            </a:r>
            <a:endParaRPr lang="en-US" sz="4000" dirty="0">
              <a:solidFill>
                <a:srgbClr val="0328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93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D72A50-70FB-FB45-D2CF-A21B01C6F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A97052B3-3D52-1D4F-0C24-70D4907DEB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1" y="5701005"/>
            <a:ext cx="1819468" cy="1156996"/>
          </a:xfrm>
          <a:prstGeom prst="rect">
            <a:avLst/>
          </a:prstGeom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A8B368D6-7FB3-45DB-9D3B-4DFAC271ABB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4114" name="Picture 4113">
            <a:extLst>
              <a:ext uri="{FF2B5EF4-FFF2-40B4-BE49-F238E27FC236}">
                <a16:creationId xmlns:a16="http://schemas.microsoft.com/office/drawing/2014/main" id="{CE9008BC-20BC-26C8-3B9A-4651261700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2578" t="78121" r="43136"/>
          <a:stretch/>
        </p:blipFill>
        <p:spPr>
          <a:xfrm>
            <a:off x="2936901" y="817080"/>
            <a:ext cx="6437677" cy="906381"/>
          </a:xfrm>
          <a:prstGeom prst="rect">
            <a:avLst/>
          </a:prstGeom>
        </p:spPr>
      </p:pic>
      <p:pic>
        <p:nvPicPr>
          <p:cNvPr id="4115" name="Picture 4114">
            <a:extLst>
              <a:ext uri="{FF2B5EF4-FFF2-40B4-BE49-F238E27FC236}">
                <a16:creationId xmlns:a16="http://schemas.microsoft.com/office/drawing/2014/main" id="{AE467270-3D7F-5EF7-3D07-E799E6756B7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l="60918" t="-2" b="77918"/>
          <a:stretch/>
        </p:blipFill>
        <p:spPr>
          <a:xfrm>
            <a:off x="3823838" y="6036908"/>
            <a:ext cx="3688423" cy="769194"/>
          </a:xfrm>
          <a:prstGeom prst="rect">
            <a:avLst/>
          </a:prstGeom>
        </p:spPr>
      </p:pic>
      <p:pic>
        <p:nvPicPr>
          <p:cNvPr id="4116" name="Picture 4115">
            <a:extLst>
              <a:ext uri="{FF2B5EF4-FFF2-40B4-BE49-F238E27FC236}">
                <a16:creationId xmlns:a16="http://schemas.microsoft.com/office/drawing/2014/main" id="{BFE47381-DF91-A6BB-506B-D4A82DFC66E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88622"/>
          <a:stretch/>
        </p:blipFill>
        <p:spPr>
          <a:xfrm>
            <a:off x="10878992" y="778413"/>
            <a:ext cx="836645" cy="2551923"/>
          </a:xfrm>
          <a:prstGeom prst="rect">
            <a:avLst/>
          </a:prstGeom>
        </p:spPr>
      </p:pic>
      <p:sp>
        <p:nvSpPr>
          <p:cNvPr id="4119" name="Title 1">
            <a:extLst>
              <a:ext uri="{FF2B5EF4-FFF2-40B4-BE49-F238E27FC236}">
                <a16:creationId xmlns:a16="http://schemas.microsoft.com/office/drawing/2014/main" id="{ED30B6B3-F4D0-097C-DFF1-22893E805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3110"/>
            <a:ext cx="12192000" cy="1325563"/>
          </a:xfrm>
        </p:spPr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50800" h="38100" prst="riblet"/>
            </a:sp3d>
          </a:bodyPr>
          <a:lstStyle/>
          <a:p>
            <a:pPr algn="ctr"/>
            <a:r>
              <a:rPr lang="en-US" sz="8000" b="1" i="0" dirty="0">
                <a:ln>
                  <a:solidFill>
                    <a:srgbClr val="159898"/>
                  </a:solidFill>
                </a:ln>
                <a:solidFill>
                  <a:srgbClr val="032855"/>
                </a:solidFill>
                <a:effectLst/>
                <a:latin typeface="Google Sans"/>
              </a:rPr>
              <a:t>DBSCAN</a:t>
            </a:r>
            <a:endParaRPr lang="en-US" sz="12000" b="1" i="0" dirty="0">
              <a:ln>
                <a:solidFill>
                  <a:srgbClr val="159898"/>
                </a:solidFill>
              </a:ln>
              <a:solidFill>
                <a:srgbClr val="032855"/>
              </a:solidFill>
              <a:effectLst/>
              <a:latin typeface="Google Sans"/>
            </a:endParaRPr>
          </a:p>
        </p:txBody>
      </p:sp>
      <p:pic>
        <p:nvPicPr>
          <p:cNvPr id="4120" name="Picture 4119">
            <a:extLst>
              <a:ext uri="{FF2B5EF4-FFF2-40B4-BE49-F238E27FC236}">
                <a16:creationId xmlns:a16="http://schemas.microsoft.com/office/drawing/2014/main" id="{2B0CC4AC-674C-87CF-079B-69A75BD7A706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895" y="1923357"/>
            <a:ext cx="1758106" cy="1559229"/>
          </a:xfrm>
          <a:prstGeom prst="rect">
            <a:avLst/>
          </a:prstGeom>
        </p:spPr>
      </p:pic>
      <p:pic>
        <p:nvPicPr>
          <p:cNvPr id="4121" name="Picture 4120">
            <a:extLst>
              <a:ext uri="{FF2B5EF4-FFF2-40B4-BE49-F238E27FC236}">
                <a16:creationId xmlns:a16="http://schemas.microsoft.com/office/drawing/2014/main" id="{70522954-6D01-574F-D46D-3B2043E2D8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16755" t="78121" r="73264"/>
          <a:stretch/>
        </p:blipFill>
        <p:spPr>
          <a:xfrm>
            <a:off x="2399437" y="5859729"/>
            <a:ext cx="1183577" cy="9063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7D4628-12A4-89B4-D02C-A90133358EAE}"/>
              </a:ext>
            </a:extLst>
          </p:cNvPr>
          <p:cNvSpPr txBox="1"/>
          <p:nvPr/>
        </p:nvSpPr>
        <p:spPr>
          <a:xfrm>
            <a:off x="4623587" y="296220"/>
            <a:ext cx="609755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32855"/>
                </a:solidFill>
              </a:rPr>
              <a:t>Second Experiment </a:t>
            </a:r>
            <a:br>
              <a:rPr lang="en-US" sz="2800" dirty="0">
                <a:solidFill>
                  <a:srgbClr val="032855"/>
                </a:solidFill>
              </a:rPr>
            </a:br>
            <a:endParaRPr lang="en-US" sz="2800" dirty="0">
              <a:solidFill>
                <a:srgbClr val="032855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0153C77-7599-D926-26B7-D62B9B196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153" y="1786039"/>
            <a:ext cx="5428235" cy="42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SD 3d illustration of girl with credit card">
            <a:extLst>
              <a:ext uri="{FF2B5EF4-FFF2-40B4-BE49-F238E27FC236}">
                <a16:creationId xmlns:a16="http://schemas.microsoft.com/office/drawing/2014/main" id="{9B79F255-CCDE-3E1C-7C1A-1899D0956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33196" y1="30511" x2="32907" y2="88818"/>
                        <a14:foregroundMark x1="33227" y1="24281" x2="33196" y2="30511"/>
                        <a14:foregroundMark x1="26837" y1="34824" x2="34984" y2="34505"/>
                        <a14:foregroundMark x1="34984" y1="34505" x2="36262" y2="34665"/>
                        <a14:foregroundMark x1="33706" y1="21565" x2="35463" y2="23802"/>
                        <a14:foregroundMark x1="36901" y1="26997" x2="36901" y2="26997"/>
                        <a14:foregroundMark x1="37220" y1="27316" x2="37220" y2="27316"/>
                        <a14:foregroundMark x1="72524" y1="72204" x2="72524" y2="72204"/>
                        <a14:foregroundMark x1="72204" y1="73003" x2="72204" y2="73003"/>
                        <a14:foregroundMark x1="71565" y1="73003" x2="72843" y2="70447"/>
                        <a14:backgroundMark x1="34026" y1="30511" x2="34026" y2="30511"/>
                        <a14:backgroundMark x1="33546" y1="30511" x2="33546" y2="305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971" t="16903" r="15834" b="7045"/>
          <a:stretch/>
        </p:blipFill>
        <p:spPr bwMode="auto">
          <a:xfrm>
            <a:off x="-46655" y="1474237"/>
            <a:ext cx="3589177" cy="453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09" name="Google Shape;1776;p47">
            <a:extLst>
              <a:ext uri="{FF2B5EF4-FFF2-40B4-BE49-F238E27FC236}">
                <a16:creationId xmlns:a16="http://schemas.microsoft.com/office/drawing/2014/main" id="{D3356936-5323-EE27-7B8F-1F9571CB487C}"/>
              </a:ext>
            </a:extLst>
          </p:cNvPr>
          <p:cNvGrpSpPr/>
          <p:nvPr/>
        </p:nvGrpSpPr>
        <p:grpSpPr>
          <a:xfrm>
            <a:off x="8826759" y="3741576"/>
            <a:ext cx="3247053" cy="3116423"/>
            <a:chOff x="2846925" y="2237800"/>
            <a:chExt cx="3450149" cy="2955078"/>
          </a:xfrm>
        </p:grpSpPr>
        <p:sp>
          <p:nvSpPr>
            <p:cNvPr id="4110" name="Google Shape;1777;p47">
              <a:extLst>
                <a:ext uri="{FF2B5EF4-FFF2-40B4-BE49-F238E27FC236}">
                  <a16:creationId xmlns:a16="http://schemas.microsoft.com/office/drawing/2014/main" id="{F10C35FC-86C8-D5B4-3A87-F624D3786EAC}"/>
                </a:ext>
              </a:extLst>
            </p:cNvPr>
            <p:cNvSpPr/>
            <p:nvPr/>
          </p:nvSpPr>
          <p:spPr>
            <a:xfrm>
              <a:off x="2846925" y="2780313"/>
              <a:ext cx="440039" cy="302942"/>
            </a:xfrm>
            <a:custGeom>
              <a:avLst/>
              <a:gdLst/>
              <a:ahLst/>
              <a:cxnLst/>
              <a:rect l="l" t="t" r="r" b="b"/>
              <a:pathLst>
                <a:path w="2847" h="1960" extrusionOk="0">
                  <a:moveTo>
                    <a:pt x="746" y="1"/>
                  </a:moveTo>
                  <a:cubicBezTo>
                    <a:pt x="529" y="1"/>
                    <a:pt x="305" y="91"/>
                    <a:pt x="179" y="264"/>
                  </a:cubicBezTo>
                  <a:cubicBezTo>
                    <a:pt x="170" y="273"/>
                    <a:pt x="161" y="291"/>
                    <a:pt x="153" y="300"/>
                  </a:cubicBezTo>
                  <a:cubicBezTo>
                    <a:pt x="135" y="327"/>
                    <a:pt x="126" y="344"/>
                    <a:pt x="117" y="362"/>
                  </a:cubicBezTo>
                  <a:cubicBezTo>
                    <a:pt x="1" y="612"/>
                    <a:pt x="54" y="933"/>
                    <a:pt x="224" y="1156"/>
                  </a:cubicBezTo>
                  <a:cubicBezTo>
                    <a:pt x="411" y="1406"/>
                    <a:pt x="715" y="1549"/>
                    <a:pt x="1027" y="1620"/>
                  </a:cubicBezTo>
                  <a:cubicBezTo>
                    <a:pt x="1339" y="1691"/>
                    <a:pt x="1660" y="1700"/>
                    <a:pt x="1972" y="1727"/>
                  </a:cubicBezTo>
                  <a:cubicBezTo>
                    <a:pt x="2213" y="1745"/>
                    <a:pt x="2588" y="1870"/>
                    <a:pt x="2757" y="1923"/>
                  </a:cubicBezTo>
                  <a:cubicBezTo>
                    <a:pt x="2811" y="1941"/>
                    <a:pt x="2847" y="1959"/>
                    <a:pt x="2847" y="1959"/>
                  </a:cubicBezTo>
                  <a:cubicBezTo>
                    <a:pt x="2847" y="1959"/>
                    <a:pt x="2811" y="1906"/>
                    <a:pt x="2757" y="1843"/>
                  </a:cubicBezTo>
                  <a:cubicBezTo>
                    <a:pt x="2668" y="1718"/>
                    <a:pt x="2517" y="1522"/>
                    <a:pt x="2427" y="1415"/>
                  </a:cubicBezTo>
                  <a:cubicBezTo>
                    <a:pt x="2276" y="1228"/>
                    <a:pt x="2133" y="1031"/>
                    <a:pt x="1981" y="844"/>
                  </a:cubicBezTo>
                  <a:cubicBezTo>
                    <a:pt x="1830" y="657"/>
                    <a:pt x="1678" y="460"/>
                    <a:pt x="1491" y="300"/>
                  </a:cubicBezTo>
                  <a:cubicBezTo>
                    <a:pt x="1303" y="148"/>
                    <a:pt x="1071" y="23"/>
                    <a:pt x="831" y="5"/>
                  </a:cubicBezTo>
                  <a:cubicBezTo>
                    <a:pt x="803" y="2"/>
                    <a:pt x="774" y="1"/>
                    <a:pt x="746" y="1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11" name="Google Shape;1778;p47">
              <a:extLst>
                <a:ext uri="{FF2B5EF4-FFF2-40B4-BE49-F238E27FC236}">
                  <a16:creationId xmlns:a16="http://schemas.microsoft.com/office/drawing/2014/main" id="{8A856BB3-C4F4-89DE-CFC6-13A457D05C32}"/>
                </a:ext>
              </a:extLst>
            </p:cNvPr>
            <p:cNvSpPr/>
            <p:nvPr/>
          </p:nvSpPr>
          <p:spPr>
            <a:xfrm>
              <a:off x="2864854" y="2826527"/>
              <a:ext cx="1266021" cy="1172666"/>
            </a:xfrm>
            <a:custGeom>
              <a:avLst/>
              <a:gdLst/>
              <a:ahLst/>
              <a:cxnLst/>
              <a:rect l="l" t="t" r="r" b="b"/>
              <a:pathLst>
                <a:path w="8191" h="7587" extrusionOk="0">
                  <a:moveTo>
                    <a:pt x="37" y="1"/>
                  </a:moveTo>
                  <a:cubicBezTo>
                    <a:pt x="19" y="28"/>
                    <a:pt x="10" y="45"/>
                    <a:pt x="1" y="63"/>
                  </a:cubicBezTo>
                  <a:cubicBezTo>
                    <a:pt x="447" y="277"/>
                    <a:pt x="875" y="509"/>
                    <a:pt x="1303" y="759"/>
                  </a:cubicBezTo>
                  <a:cubicBezTo>
                    <a:pt x="1758" y="1027"/>
                    <a:pt x="2204" y="1321"/>
                    <a:pt x="2641" y="1624"/>
                  </a:cubicBezTo>
                  <a:cubicBezTo>
                    <a:pt x="2856" y="1776"/>
                    <a:pt x="3052" y="1919"/>
                    <a:pt x="3257" y="2079"/>
                  </a:cubicBezTo>
                  <a:cubicBezTo>
                    <a:pt x="3881" y="2552"/>
                    <a:pt x="4479" y="3079"/>
                    <a:pt x="5041" y="3623"/>
                  </a:cubicBezTo>
                  <a:cubicBezTo>
                    <a:pt x="5603" y="4176"/>
                    <a:pt x="6130" y="4765"/>
                    <a:pt x="6620" y="5380"/>
                  </a:cubicBezTo>
                  <a:cubicBezTo>
                    <a:pt x="7102" y="5996"/>
                    <a:pt x="7557" y="6647"/>
                    <a:pt x="7967" y="7316"/>
                  </a:cubicBezTo>
                  <a:cubicBezTo>
                    <a:pt x="8012" y="7405"/>
                    <a:pt x="8065" y="7485"/>
                    <a:pt x="8110" y="7566"/>
                  </a:cubicBezTo>
                  <a:cubicBezTo>
                    <a:pt x="8119" y="7581"/>
                    <a:pt x="8132" y="7587"/>
                    <a:pt x="8144" y="7587"/>
                  </a:cubicBezTo>
                  <a:cubicBezTo>
                    <a:pt x="8169" y="7587"/>
                    <a:pt x="8190" y="7563"/>
                    <a:pt x="8173" y="7539"/>
                  </a:cubicBezTo>
                  <a:cubicBezTo>
                    <a:pt x="7780" y="6861"/>
                    <a:pt x="7334" y="6201"/>
                    <a:pt x="6852" y="5576"/>
                  </a:cubicBezTo>
                  <a:cubicBezTo>
                    <a:pt x="6370" y="4943"/>
                    <a:pt x="5844" y="4345"/>
                    <a:pt x="5291" y="3783"/>
                  </a:cubicBezTo>
                  <a:cubicBezTo>
                    <a:pt x="4738" y="3221"/>
                    <a:pt x="4149" y="2695"/>
                    <a:pt x="3534" y="2204"/>
                  </a:cubicBezTo>
                  <a:cubicBezTo>
                    <a:pt x="3239" y="1972"/>
                    <a:pt x="2945" y="1758"/>
                    <a:pt x="2641" y="1544"/>
                  </a:cubicBezTo>
                  <a:cubicBezTo>
                    <a:pt x="2302" y="1303"/>
                    <a:pt x="1946" y="1062"/>
                    <a:pt x="1580" y="848"/>
                  </a:cubicBezTo>
                  <a:cubicBezTo>
                    <a:pt x="1080" y="545"/>
                    <a:pt x="563" y="259"/>
                    <a:pt x="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12" name="Google Shape;1779;p47">
              <a:extLst>
                <a:ext uri="{FF2B5EF4-FFF2-40B4-BE49-F238E27FC236}">
                  <a16:creationId xmlns:a16="http://schemas.microsoft.com/office/drawing/2014/main" id="{5C1F22CB-711C-9B32-E69A-5F488B32B323}"/>
                </a:ext>
              </a:extLst>
            </p:cNvPr>
            <p:cNvSpPr/>
            <p:nvPr/>
          </p:nvSpPr>
          <p:spPr>
            <a:xfrm>
              <a:off x="3199946" y="2716943"/>
              <a:ext cx="244209" cy="471106"/>
            </a:xfrm>
            <a:custGeom>
              <a:avLst/>
              <a:gdLst/>
              <a:ahLst/>
              <a:cxnLst/>
              <a:rect l="l" t="t" r="r" b="b"/>
              <a:pathLst>
                <a:path w="1580" h="3048" extrusionOk="0">
                  <a:moveTo>
                    <a:pt x="708" y="0"/>
                  </a:moveTo>
                  <a:cubicBezTo>
                    <a:pt x="665" y="0"/>
                    <a:pt x="623" y="5"/>
                    <a:pt x="581" y="14"/>
                  </a:cubicBezTo>
                  <a:cubicBezTo>
                    <a:pt x="572" y="14"/>
                    <a:pt x="554" y="14"/>
                    <a:pt x="536" y="23"/>
                  </a:cubicBezTo>
                  <a:cubicBezTo>
                    <a:pt x="518" y="32"/>
                    <a:pt x="491" y="32"/>
                    <a:pt x="473" y="50"/>
                  </a:cubicBezTo>
                  <a:cubicBezTo>
                    <a:pt x="224" y="148"/>
                    <a:pt x="54" y="424"/>
                    <a:pt x="27" y="710"/>
                  </a:cubicBezTo>
                  <a:cubicBezTo>
                    <a:pt x="1" y="1022"/>
                    <a:pt x="134" y="1334"/>
                    <a:pt x="322" y="1593"/>
                  </a:cubicBezTo>
                  <a:cubicBezTo>
                    <a:pt x="509" y="1852"/>
                    <a:pt x="750" y="2066"/>
                    <a:pt x="964" y="2298"/>
                  </a:cubicBezTo>
                  <a:cubicBezTo>
                    <a:pt x="1134" y="2467"/>
                    <a:pt x="1339" y="2806"/>
                    <a:pt x="1428" y="2967"/>
                  </a:cubicBezTo>
                  <a:cubicBezTo>
                    <a:pt x="1455" y="3011"/>
                    <a:pt x="1473" y="3047"/>
                    <a:pt x="1473" y="3047"/>
                  </a:cubicBezTo>
                  <a:cubicBezTo>
                    <a:pt x="1473" y="3047"/>
                    <a:pt x="1473" y="2985"/>
                    <a:pt x="1482" y="2904"/>
                  </a:cubicBezTo>
                  <a:cubicBezTo>
                    <a:pt x="1490" y="2744"/>
                    <a:pt x="1508" y="2503"/>
                    <a:pt x="1517" y="2360"/>
                  </a:cubicBezTo>
                  <a:cubicBezTo>
                    <a:pt x="1526" y="2119"/>
                    <a:pt x="1535" y="1878"/>
                    <a:pt x="1553" y="1638"/>
                  </a:cubicBezTo>
                  <a:cubicBezTo>
                    <a:pt x="1562" y="1397"/>
                    <a:pt x="1580" y="1147"/>
                    <a:pt x="1544" y="906"/>
                  </a:cubicBezTo>
                  <a:cubicBezTo>
                    <a:pt x="1508" y="665"/>
                    <a:pt x="1410" y="424"/>
                    <a:pt x="1250" y="246"/>
                  </a:cubicBezTo>
                  <a:cubicBezTo>
                    <a:pt x="1110" y="99"/>
                    <a:pt x="909" y="0"/>
                    <a:pt x="708" y="0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13" name="Google Shape;1780;p47">
              <a:extLst>
                <a:ext uri="{FF2B5EF4-FFF2-40B4-BE49-F238E27FC236}">
                  <a16:creationId xmlns:a16="http://schemas.microsoft.com/office/drawing/2014/main" id="{E93C8675-9971-B371-2B9C-83E6179E883D}"/>
                </a:ext>
              </a:extLst>
            </p:cNvPr>
            <p:cNvSpPr/>
            <p:nvPr/>
          </p:nvSpPr>
          <p:spPr>
            <a:xfrm>
              <a:off x="3273055" y="2720343"/>
              <a:ext cx="155954" cy="467706"/>
            </a:xfrm>
            <a:custGeom>
              <a:avLst/>
              <a:gdLst/>
              <a:ahLst/>
              <a:cxnLst/>
              <a:rect l="l" t="t" r="r" b="b"/>
              <a:pathLst>
                <a:path w="1009" h="3026" extrusionOk="0">
                  <a:moveTo>
                    <a:pt x="63" y="1"/>
                  </a:moveTo>
                  <a:cubicBezTo>
                    <a:pt x="45" y="10"/>
                    <a:pt x="18" y="10"/>
                    <a:pt x="0" y="28"/>
                  </a:cubicBezTo>
                  <a:cubicBezTo>
                    <a:pt x="188" y="474"/>
                    <a:pt x="366" y="938"/>
                    <a:pt x="518" y="1401"/>
                  </a:cubicBezTo>
                  <a:cubicBezTo>
                    <a:pt x="678" y="1910"/>
                    <a:pt x="830" y="2418"/>
                    <a:pt x="955" y="2945"/>
                  </a:cubicBezTo>
                  <a:cubicBezTo>
                    <a:pt x="982" y="2989"/>
                    <a:pt x="1000" y="3025"/>
                    <a:pt x="1000" y="3025"/>
                  </a:cubicBezTo>
                  <a:cubicBezTo>
                    <a:pt x="1000" y="3025"/>
                    <a:pt x="1000" y="2963"/>
                    <a:pt x="1009" y="2882"/>
                  </a:cubicBezTo>
                  <a:cubicBezTo>
                    <a:pt x="910" y="2463"/>
                    <a:pt x="794" y="2062"/>
                    <a:pt x="670" y="1651"/>
                  </a:cubicBezTo>
                  <a:cubicBezTo>
                    <a:pt x="491" y="1089"/>
                    <a:pt x="295" y="545"/>
                    <a:pt x="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17" name="Google Shape;1781;p47">
              <a:extLst>
                <a:ext uri="{FF2B5EF4-FFF2-40B4-BE49-F238E27FC236}">
                  <a16:creationId xmlns:a16="http://schemas.microsoft.com/office/drawing/2014/main" id="{97AB63EF-699E-65B8-1E4E-16D249B71170}"/>
                </a:ext>
              </a:extLst>
            </p:cNvPr>
            <p:cNvSpPr/>
            <p:nvPr/>
          </p:nvSpPr>
          <p:spPr>
            <a:xfrm>
              <a:off x="3461930" y="2895308"/>
              <a:ext cx="238644" cy="483008"/>
            </a:xfrm>
            <a:custGeom>
              <a:avLst/>
              <a:gdLst/>
              <a:ahLst/>
              <a:cxnLst/>
              <a:rect l="l" t="t" r="r" b="b"/>
              <a:pathLst>
                <a:path w="1544" h="3125" extrusionOk="0">
                  <a:moveTo>
                    <a:pt x="755" y="0"/>
                  </a:moveTo>
                  <a:cubicBezTo>
                    <a:pt x="742" y="0"/>
                    <a:pt x="728" y="1"/>
                    <a:pt x="714" y="2"/>
                  </a:cubicBezTo>
                  <a:cubicBezTo>
                    <a:pt x="696" y="2"/>
                    <a:pt x="679" y="2"/>
                    <a:pt x="670" y="11"/>
                  </a:cubicBezTo>
                  <a:cubicBezTo>
                    <a:pt x="643" y="11"/>
                    <a:pt x="625" y="20"/>
                    <a:pt x="598" y="20"/>
                  </a:cubicBezTo>
                  <a:cubicBezTo>
                    <a:pt x="331" y="91"/>
                    <a:pt x="126" y="341"/>
                    <a:pt x="72" y="617"/>
                  </a:cubicBezTo>
                  <a:cubicBezTo>
                    <a:pt x="1" y="930"/>
                    <a:pt x="99" y="1260"/>
                    <a:pt x="242" y="1536"/>
                  </a:cubicBezTo>
                  <a:cubicBezTo>
                    <a:pt x="393" y="1813"/>
                    <a:pt x="607" y="2063"/>
                    <a:pt x="786" y="2321"/>
                  </a:cubicBezTo>
                  <a:cubicBezTo>
                    <a:pt x="928" y="2518"/>
                    <a:pt x="1089" y="2874"/>
                    <a:pt x="1151" y="3044"/>
                  </a:cubicBezTo>
                  <a:cubicBezTo>
                    <a:pt x="1178" y="3097"/>
                    <a:pt x="1187" y="3124"/>
                    <a:pt x="1187" y="3124"/>
                  </a:cubicBezTo>
                  <a:cubicBezTo>
                    <a:pt x="1187" y="3124"/>
                    <a:pt x="1196" y="3071"/>
                    <a:pt x="1214" y="2990"/>
                  </a:cubicBezTo>
                  <a:cubicBezTo>
                    <a:pt x="1250" y="2830"/>
                    <a:pt x="1294" y="2589"/>
                    <a:pt x="1321" y="2455"/>
                  </a:cubicBezTo>
                  <a:cubicBezTo>
                    <a:pt x="1366" y="2214"/>
                    <a:pt x="1410" y="1982"/>
                    <a:pt x="1455" y="1741"/>
                  </a:cubicBezTo>
                  <a:cubicBezTo>
                    <a:pt x="1499" y="1509"/>
                    <a:pt x="1544" y="1260"/>
                    <a:pt x="1544" y="1019"/>
                  </a:cubicBezTo>
                  <a:cubicBezTo>
                    <a:pt x="1535" y="769"/>
                    <a:pt x="1482" y="519"/>
                    <a:pt x="1339" y="323"/>
                  </a:cubicBezTo>
                  <a:cubicBezTo>
                    <a:pt x="1204" y="138"/>
                    <a:pt x="982" y="0"/>
                    <a:pt x="755" y="0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18" name="Google Shape;1782;p47">
              <a:extLst>
                <a:ext uri="{FF2B5EF4-FFF2-40B4-BE49-F238E27FC236}">
                  <a16:creationId xmlns:a16="http://schemas.microsoft.com/office/drawing/2014/main" id="{4C811C8D-86B8-73B7-043F-AE7A46248714}"/>
                </a:ext>
              </a:extLst>
            </p:cNvPr>
            <p:cNvSpPr/>
            <p:nvPr/>
          </p:nvSpPr>
          <p:spPr>
            <a:xfrm>
              <a:off x="3554359" y="2896853"/>
              <a:ext cx="95211" cy="481462"/>
            </a:xfrm>
            <a:custGeom>
              <a:avLst/>
              <a:gdLst/>
              <a:ahLst/>
              <a:cxnLst/>
              <a:rect l="l" t="t" r="r" b="b"/>
              <a:pathLst>
                <a:path w="616" h="3115" extrusionOk="0">
                  <a:moveTo>
                    <a:pt x="72" y="1"/>
                  </a:moveTo>
                  <a:cubicBezTo>
                    <a:pt x="45" y="1"/>
                    <a:pt x="27" y="10"/>
                    <a:pt x="0" y="10"/>
                  </a:cubicBezTo>
                  <a:cubicBezTo>
                    <a:pt x="125" y="482"/>
                    <a:pt x="241" y="964"/>
                    <a:pt x="330" y="1446"/>
                  </a:cubicBezTo>
                  <a:cubicBezTo>
                    <a:pt x="429" y="1972"/>
                    <a:pt x="500" y="2499"/>
                    <a:pt x="553" y="3034"/>
                  </a:cubicBezTo>
                  <a:cubicBezTo>
                    <a:pt x="580" y="3087"/>
                    <a:pt x="589" y="3114"/>
                    <a:pt x="589" y="3114"/>
                  </a:cubicBezTo>
                  <a:cubicBezTo>
                    <a:pt x="589" y="3114"/>
                    <a:pt x="598" y="3061"/>
                    <a:pt x="616" y="2980"/>
                  </a:cubicBezTo>
                  <a:cubicBezTo>
                    <a:pt x="571" y="2552"/>
                    <a:pt x="518" y="2133"/>
                    <a:pt x="446" y="1714"/>
                  </a:cubicBezTo>
                  <a:cubicBezTo>
                    <a:pt x="348" y="1134"/>
                    <a:pt x="223" y="563"/>
                    <a:pt x="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22" name="Google Shape;1783;p47">
              <a:extLst>
                <a:ext uri="{FF2B5EF4-FFF2-40B4-BE49-F238E27FC236}">
                  <a16:creationId xmlns:a16="http://schemas.microsoft.com/office/drawing/2014/main" id="{5F8892DB-1999-4DB2-2C9D-1974D56918B3}"/>
                </a:ext>
              </a:extLst>
            </p:cNvPr>
            <p:cNvSpPr/>
            <p:nvPr/>
          </p:nvSpPr>
          <p:spPr>
            <a:xfrm>
              <a:off x="3700421" y="3161309"/>
              <a:ext cx="238799" cy="483008"/>
            </a:xfrm>
            <a:custGeom>
              <a:avLst/>
              <a:gdLst/>
              <a:ahLst/>
              <a:cxnLst/>
              <a:rect l="l" t="t" r="r" b="b"/>
              <a:pathLst>
                <a:path w="1545" h="3125" extrusionOk="0">
                  <a:moveTo>
                    <a:pt x="758" y="1"/>
                  </a:moveTo>
                  <a:cubicBezTo>
                    <a:pt x="743" y="1"/>
                    <a:pt x="729" y="2"/>
                    <a:pt x="715" y="3"/>
                  </a:cubicBezTo>
                  <a:lnTo>
                    <a:pt x="670" y="3"/>
                  </a:lnTo>
                  <a:cubicBezTo>
                    <a:pt x="643" y="12"/>
                    <a:pt x="625" y="12"/>
                    <a:pt x="599" y="20"/>
                  </a:cubicBezTo>
                  <a:cubicBezTo>
                    <a:pt x="331" y="92"/>
                    <a:pt x="126" y="342"/>
                    <a:pt x="72" y="618"/>
                  </a:cubicBezTo>
                  <a:cubicBezTo>
                    <a:pt x="1" y="930"/>
                    <a:pt x="90" y="1252"/>
                    <a:pt x="242" y="1537"/>
                  </a:cubicBezTo>
                  <a:cubicBezTo>
                    <a:pt x="394" y="1814"/>
                    <a:pt x="608" y="2054"/>
                    <a:pt x="786" y="2313"/>
                  </a:cubicBezTo>
                  <a:cubicBezTo>
                    <a:pt x="929" y="2509"/>
                    <a:pt x="1080" y="2875"/>
                    <a:pt x="1152" y="3036"/>
                  </a:cubicBezTo>
                  <a:cubicBezTo>
                    <a:pt x="1170" y="3089"/>
                    <a:pt x="1187" y="3125"/>
                    <a:pt x="1187" y="3125"/>
                  </a:cubicBezTo>
                  <a:cubicBezTo>
                    <a:pt x="1187" y="3125"/>
                    <a:pt x="1196" y="3071"/>
                    <a:pt x="1214" y="2982"/>
                  </a:cubicBezTo>
                  <a:cubicBezTo>
                    <a:pt x="1250" y="2831"/>
                    <a:pt x="1295" y="2590"/>
                    <a:pt x="1321" y="2447"/>
                  </a:cubicBezTo>
                  <a:cubicBezTo>
                    <a:pt x="1366" y="2215"/>
                    <a:pt x="1411" y="1983"/>
                    <a:pt x="1455" y="1742"/>
                  </a:cubicBezTo>
                  <a:cubicBezTo>
                    <a:pt x="1500" y="1501"/>
                    <a:pt x="1544" y="1260"/>
                    <a:pt x="1544" y="1020"/>
                  </a:cubicBezTo>
                  <a:cubicBezTo>
                    <a:pt x="1535" y="770"/>
                    <a:pt x="1482" y="520"/>
                    <a:pt x="1339" y="324"/>
                  </a:cubicBezTo>
                  <a:cubicBezTo>
                    <a:pt x="1205" y="131"/>
                    <a:pt x="984" y="1"/>
                    <a:pt x="758" y="1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23" name="Google Shape;1784;p47">
              <a:extLst>
                <a:ext uri="{FF2B5EF4-FFF2-40B4-BE49-F238E27FC236}">
                  <a16:creationId xmlns:a16="http://schemas.microsoft.com/office/drawing/2014/main" id="{88E1C1C4-EB34-8BF0-7865-C38F83DCEB4B}"/>
                </a:ext>
              </a:extLst>
            </p:cNvPr>
            <p:cNvSpPr/>
            <p:nvPr/>
          </p:nvSpPr>
          <p:spPr>
            <a:xfrm>
              <a:off x="3792849" y="3161618"/>
              <a:ext cx="95365" cy="482699"/>
            </a:xfrm>
            <a:custGeom>
              <a:avLst/>
              <a:gdLst/>
              <a:ahLst/>
              <a:cxnLst/>
              <a:rect l="l" t="t" r="r" b="b"/>
              <a:pathLst>
                <a:path w="617" h="3123" extrusionOk="0">
                  <a:moveTo>
                    <a:pt x="72" y="1"/>
                  </a:moveTo>
                  <a:cubicBezTo>
                    <a:pt x="45" y="10"/>
                    <a:pt x="27" y="10"/>
                    <a:pt x="1" y="18"/>
                  </a:cubicBezTo>
                  <a:cubicBezTo>
                    <a:pt x="126" y="491"/>
                    <a:pt x="242" y="973"/>
                    <a:pt x="331" y="1455"/>
                  </a:cubicBezTo>
                  <a:cubicBezTo>
                    <a:pt x="429" y="1981"/>
                    <a:pt x="500" y="2507"/>
                    <a:pt x="554" y="3034"/>
                  </a:cubicBezTo>
                  <a:cubicBezTo>
                    <a:pt x="572" y="3087"/>
                    <a:pt x="589" y="3123"/>
                    <a:pt x="589" y="3123"/>
                  </a:cubicBezTo>
                  <a:cubicBezTo>
                    <a:pt x="589" y="3123"/>
                    <a:pt x="598" y="3069"/>
                    <a:pt x="616" y="2980"/>
                  </a:cubicBezTo>
                  <a:cubicBezTo>
                    <a:pt x="572" y="2561"/>
                    <a:pt x="518" y="2142"/>
                    <a:pt x="447" y="1722"/>
                  </a:cubicBezTo>
                  <a:cubicBezTo>
                    <a:pt x="349" y="1142"/>
                    <a:pt x="224" y="572"/>
                    <a:pt x="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24" name="Google Shape;1785;p47">
              <a:extLst>
                <a:ext uri="{FF2B5EF4-FFF2-40B4-BE49-F238E27FC236}">
                  <a16:creationId xmlns:a16="http://schemas.microsoft.com/office/drawing/2014/main" id="{53AF2D99-81F5-EDF7-7659-686DA76F14A4}"/>
                </a:ext>
              </a:extLst>
            </p:cNvPr>
            <p:cNvSpPr/>
            <p:nvPr/>
          </p:nvSpPr>
          <p:spPr>
            <a:xfrm>
              <a:off x="2899322" y="3067181"/>
              <a:ext cx="488263" cy="229371"/>
            </a:xfrm>
            <a:custGeom>
              <a:avLst/>
              <a:gdLst/>
              <a:ahLst/>
              <a:cxnLst/>
              <a:rect l="l" t="t" r="r" b="b"/>
              <a:pathLst>
                <a:path w="3159" h="1484" extrusionOk="0">
                  <a:moveTo>
                    <a:pt x="974" y="1"/>
                  </a:moveTo>
                  <a:cubicBezTo>
                    <a:pt x="768" y="1"/>
                    <a:pt x="557" y="43"/>
                    <a:pt x="384" y="148"/>
                  </a:cubicBezTo>
                  <a:cubicBezTo>
                    <a:pt x="170" y="273"/>
                    <a:pt x="10" y="496"/>
                    <a:pt x="1" y="736"/>
                  </a:cubicBezTo>
                  <a:cubicBezTo>
                    <a:pt x="1" y="754"/>
                    <a:pt x="1" y="772"/>
                    <a:pt x="1" y="781"/>
                  </a:cubicBezTo>
                  <a:cubicBezTo>
                    <a:pt x="1" y="808"/>
                    <a:pt x="10" y="826"/>
                    <a:pt x="10" y="852"/>
                  </a:cubicBezTo>
                  <a:cubicBezTo>
                    <a:pt x="54" y="1120"/>
                    <a:pt x="286" y="1352"/>
                    <a:pt x="554" y="1441"/>
                  </a:cubicBezTo>
                  <a:cubicBezTo>
                    <a:pt x="654" y="1471"/>
                    <a:pt x="757" y="1484"/>
                    <a:pt x="860" y="1484"/>
                  </a:cubicBezTo>
                  <a:cubicBezTo>
                    <a:pt x="1071" y="1484"/>
                    <a:pt x="1284" y="1430"/>
                    <a:pt x="1482" y="1352"/>
                  </a:cubicBezTo>
                  <a:cubicBezTo>
                    <a:pt x="1776" y="1227"/>
                    <a:pt x="2044" y="1040"/>
                    <a:pt x="2320" y="879"/>
                  </a:cubicBezTo>
                  <a:cubicBezTo>
                    <a:pt x="2526" y="763"/>
                    <a:pt x="2900" y="638"/>
                    <a:pt x="3070" y="594"/>
                  </a:cubicBezTo>
                  <a:cubicBezTo>
                    <a:pt x="3123" y="576"/>
                    <a:pt x="3159" y="567"/>
                    <a:pt x="3159" y="567"/>
                  </a:cubicBezTo>
                  <a:cubicBezTo>
                    <a:pt x="3159" y="567"/>
                    <a:pt x="3105" y="549"/>
                    <a:pt x="3016" y="522"/>
                  </a:cubicBezTo>
                  <a:cubicBezTo>
                    <a:pt x="2873" y="478"/>
                    <a:pt x="2633" y="406"/>
                    <a:pt x="2499" y="362"/>
                  </a:cubicBezTo>
                  <a:cubicBezTo>
                    <a:pt x="2267" y="299"/>
                    <a:pt x="2035" y="228"/>
                    <a:pt x="1812" y="166"/>
                  </a:cubicBezTo>
                  <a:cubicBezTo>
                    <a:pt x="1571" y="94"/>
                    <a:pt x="1339" y="32"/>
                    <a:pt x="1089" y="5"/>
                  </a:cubicBezTo>
                  <a:cubicBezTo>
                    <a:pt x="1051" y="2"/>
                    <a:pt x="1013" y="1"/>
                    <a:pt x="974" y="1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25" name="Google Shape;1786;p47">
              <a:extLst>
                <a:ext uri="{FF2B5EF4-FFF2-40B4-BE49-F238E27FC236}">
                  <a16:creationId xmlns:a16="http://schemas.microsoft.com/office/drawing/2014/main" id="{2D570E91-C051-B5AB-9386-42192B8CAFC3}"/>
                </a:ext>
              </a:extLst>
            </p:cNvPr>
            <p:cNvSpPr/>
            <p:nvPr/>
          </p:nvSpPr>
          <p:spPr>
            <a:xfrm>
              <a:off x="2899322" y="3147862"/>
              <a:ext cx="488263" cy="51160"/>
            </a:xfrm>
            <a:custGeom>
              <a:avLst/>
              <a:gdLst/>
              <a:ahLst/>
              <a:cxnLst/>
              <a:rect l="l" t="t" r="r" b="b"/>
              <a:pathLst>
                <a:path w="3159" h="331" extrusionOk="0">
                  <a:moveTo>
                    <a:pt x="3016" y="0"/>
                  </a:moveTo>
                  <a:cubicBezTo>
                    <a:pt x="2597" y="0"/>
                    <a:pt x="2169" y="18"/>
                    <a:pt x="1749" y="54"/>
                  </a:cubicBezTo>
                  <a:cubicBezTo>
                    <a:pt x="1161" y="90"/>
                    <a:pt x="581" y="161"/>
                    <a:pt x="1" y="259"/>
                  </a:cubicBezTo>
                  <a:cubicBezTo>
                    <a:pt x="1" y="286"/>
                    <a:pt x="10" y="304"/>
                    <a:pt x="10" y="330"/>
                  </a:cubicBezTo>
                  <a:cubicBezTo>
                    <a:pt x="492" y="250"/>
                    <a:pt x="982" y="188"/>
                    <a:pt x="1473" y="143"/>
                  </a:cubicBezTo>
                  <a:cubicBezTo>
                    <a:pt x="1999" y="99"/>
                    <a:pt x="2534" y="72"/>
                    <a:pt x="3070" y="72"/>
                  </a:cubicBezTo>
                  <a:cubicBezTo>
                    <a:pt x="3123" y="54"/>
                    <a:pt x="3159" y="45"/>
                    <a:pt x="3159" y="45"/>
                  </a:cubicBezTo>
                  <a:cubicBezTo>
                    <a:pt x="3159" y="45"/>
                    <a:pt x="3105" y="27"/>
                    <a:pt x="30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26" name="Google Shape;1787;p47">
              <a:extLst>
                <a:ext uri="{FF2B5EF4-FFF2-40B4-BE49-F238E27FC236}">
                  <a16:creationId xmlns:a16="http://schemas.microsoft.com/office/drawing/2014/main" id="{E798A177-F176-D6A5-C900-62E86A935083}"/>
                </a:ext>
              </a:extLst>
            </p:cNvPr>
            <p:cNvSpPr/>
            <p:nvPr/>
          </p:nvSpPr>
          <p:spPr>
            <a:xfrm>
              <a:off x="3143376" y="3247400"/>
              <a:ext cx="488263" cy="228907"/>
            </a:xfrm>
            <a:custGeom>
              <a:avLst/>
              <a:gdLst/>
              <a:ahLst/>
              <a:cxnLst/>
              <a:rect l="l" t="t" r="r" b="b"/>
              <a:pathLst>
                <a:path w="3159" h="1481" extrusionOk="0">
                  <a:moveTo>
                    <a:pt x="888" y="0"/>
                  </a:moveTo>
                  <a:cubicBezTo>
                    <a:pt x="733" y="0"/>
                    <a:pt x="580" y="29"/>
                    <a:pt x="438" y="97"/>
                  </a:cubicBezTo>
                  <a:cubicBezTo>
                    <a:pt x="215" y="195"/>
                    <a:pt x="37" y="409"/>
                    <a:pt x="1" y="650"/>
                  </a:cubicBezTo>
                  <a:cubicBezTo>
                    <a:pt x="1" y="668"/>
                    <a:pt x="1" y="677"/>
                    <a:pt x="1" y="695"/>
                  </a:cubicBezTo>
                  <a:cubicBezTo>
                    <a:pt x="1" y="721"/>
                    <a:pt x="1" y="739"/>
                    <a:pt x="1" y="766"/>
                  </a:cubicBezTo>
                  <a:cubicBezTo>
                    <a:pt x="19" y="1042"/>
                    <a:pt x="233" y="1292"/>
                    <a:pt x="492" y="1399"/>
                  </a:cubicBezTo>
                  <a:cubicBezTo>
                    <a:pt x="623" y="1457"/>
                    <a:pt x="765" y="1480"/>
                    <a:pt x="910" y="1480"/>
                  </a:cubicBezTo>
                  <a:cubicBezTo>
                    <a:pt x="1081" y="1480"/>
                    <a:pt x="1255" y="1448"/>
                    <a:pt x="1419" y="1399"/>
                  </a:cubicBezTo>
                  <a:cubicBezTo>
                    <a:pt x="1723" y="1301"/>
                    <a:pt x="2008" y="1141"/>
                    <a:pt x="2294" y="1007"/>
                  </a:cubicBezTo>
                  <a:cubicBezTo>
                    <a:pt x="2508" y="909"/>
                    <a:pt x="2900" y="819"/>
                    <a:pt x="3070" y="784"/>
                  </a:cubicBezTo>
                  <a:cubicBezTo>
                    <a:pt x="3123" y="775"/>
                    <a:pt x="3159" y="766"/>
                    <a:pt x="3159" y="766"/>
                  </a:cubicBezTo>
                  <a:cubicBezTo>
                    <a:pt x="3159" y="766"/>
                    <a:pt x="3105" y="748"/>
                    <a:pt x="3025" y="712"/>
                  </a:cubicBezTo>
                  <a:cubicBezTo>
                    <a:pt x="2882" y="659"/>
                    <a:pt x="2659" y="561"/>
                    <a:pt x="2526" y="507"/>
                  </a:cubicBezTo>
                  <a:cubicBezTo>
                    <a:pt x="2303" y="418"/>
                    <a:pt x="2079" y="338"/>
                    <a:pt x="1856" y="248"/>
                  </a:cubicBezTo>
                  <a:cubicBezTo>
                    <a:pt x="1625" y="159"/>
                    <a:pt x="1393" y="70"/>
                    <a:pt x="1152" y="25"/>
                  </a:cubicBezTo>
                  <a:cubicBezTo>
                    <a:pt x="1064" y="9"/>
                    <a:pt x="976" y="0"/>
                    <a:pt x="888" y="0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27" name="Google Shape;1788;p47">
              <a:extLst>
                <a:ext uri="{FF2B5EF4-FFF2-40B4-BE49-F238E27FC236}">
                  <a16:creationId xmlns:a16="http://schemas.microsoft.com/office/drawing/2014/main" id="{814E771B-8E36-A161-B4BA-7F964B3868C8}"/>
                </a:ext>
              </a:extLst>
            </p:cNvPr>
            <p:cNvSpPr/>
            <p:nvPr/>
          </p:nvSpPr>
          <p:spPr>
            <a:xfrm>
              <a:off x="3143376" y="3346784"/>
              <a:ext cx="488263" cy="21793"/>
            </a:xfrm>
            <a:custGeom>
              <a:avLst/>
              <a:gdLst/>
              <a:ahLst/>
              <a:cxnLst/>
              <a:rect l="l" t="t" r="r" b="b"/>
              <a:pathLst>
                <a:path w="3159" h="141" extrusionOk="0">
                  <a:moveTo>
                    <a:pt x="1302" y="0"/>
                  </a:moveTo>
                  <a:cubicBezTo>
                    <a:pt x="866" y="0"/>
                    <a:pt x="431" y="18"/>
                    <a:pt x="1" y="52"/>
                  </a:cubicBezTo>
                  <a:cubicBezTo>
                    <a:pt x="1" y="78"/>
                    <a:pt x="1" y="96"/>
                    <a:pt x="1" y="123"/>
                  </a:cubicBezTo>
                  <a:cubicBezTo>
                    <a:pt x="492" y="87"/>
                    <a:pt x="982" y="69"/>
                    <a:pt x="1473" y="69"/>
                  </a:cubicBezTo>
                  <a:cubicBezTo>
                    <a:pt x="2008" y="69"/>
                    <a:pt x="2543" y="96"/>
                    <a:pt x="3070" y="141"/>
                  </a:cubicBezTo>
                  <a:cubicBezTo>
                    <a:pt x="3123" y="132"/>
                    <a:pt x="3159" y="123"/>
                    <a:pt x="3159" y="123"/>
                  </a:cubicBezTo>
                  <a:cubicBezTo>
                    <a:pt x="3159" y="123"/>
                    <a:pt x="3105" y="105"/>
                    <a:pt x="3025" y="69"/>
                  </a:cubicBezTo>
                  <a:cubicBezTo>
                    <a:pt x="2606" y="34"/>
                    <a:pt x="2178" y="16"/>
                    <a:pt x="1758" y="7"/>
                  </a:cubicBezTo>
                  <a:cubicBezTo>
                    <a:pt x="1606" y="2"/>
                    <a:pt x="1454" y="0"/>
                    <a:pt x="13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28" name="Google Shape;1789;p47">
              <a:extLst>
                <a:ext uri="{FF2B5EF4-FFF2-40B4-BE49-F238E27FC236}">
                  <a16:creationId xmlns:a16="http://schemas.microsoft.com/office/drawing/2014/main" id="{21FF2F28-2CF5-F95A-BE14-634AD0DA985B}"/>
                </a:ext>
              </a:extLst>
            </p:cNvPr>
            <p:cNvSpPr/>
            <p:nvPr/>
          </p:nvSpPr>
          <p:spPr>
            <a:xfrm>
              <a:off x="3376457" y="3436585"/>
              <a:ext cx="485481" cy="231380"/>
            </a:xfrm>
            <a:custGeom>
              <a:avLst/>
              <a:gdLst/>
              <a:ahLst/>
              <a:cxnLst/>
              <a:rect l="l" t="t" r="r" b="b"/>
              <a:pathLst>
                <a:path w="3141" h="1497" extrusionOk="0">
                  <a:moveTo>
                    <a:pt x="819" y="1"/>
                  </a:moveTo>
                  <a:cubicBezTo>
                    <a:pt x="733" y="1"/>
                    <a:pt x="647" y="11"/>
                    <a:pt x="563" y="33"/>
                  </a:cubicBezTo>
                  <a:cubicBezTo>
                    <a:pt x="331" y="95"/>
                    <a:pt x="117" y="273"/>
                    <a:pt x="45" y="505"/>
                  </a:cubicBezTo>
                  <a:cubicBezTo>
                    <a:pt x="36" y="523"/>
                    <a:pt x="36" y="541"/>
                    <a:pt x="36" y="550"/>
                  </a:cubicBezTo>
                  <a:cubicBezTo>
                    <a:pt x="27" y="577"/>
                    <a:pt x="27" y="595"/>
                    <a:pt x="27" y="621"/>
                  </a:cubicBezTo>
                  <a:cubicBezTo>
                    <a:pt x="1" y="898"/>
                    <a:pt x="161" y="1174"/>
                    <a:pt x="393" y="1326"/>
                  </a:cubicBezTo>
                  <a:cubicBezTo>
                    <a:pt x="587" y="1449"/>
                    <a:pt x="819" y="1497"/>
                    <a:pt x="1054" y="1497"/>
                  </a:cubicBezTo>
                  <a:cubicBezTo>
                    <a:pt x="1143" y="1497"/>
                    <a:pt x="1233" y="1490"/>
                    <a:pt x="1321" y="1478"/>
                  </a:cubicBezTo>
                  <a:cubicBezTo>
                    <a:pt x="1633" y="1433"/>
                    <a:pt x="1936" y="1326"/>
                    <a:pt x="2240" y="1246"/>
                  </a:cubicBezTo>
                  <a:cubicBezTo>
                    <a:pt x="2472" y="1183"/>
                    <a:pt x="2864" y="1157"/>
                    <a:pt x="3043" y="1157"/>
                  </a:cubicBezTo>
                  <a:lnTo>
                    <a:pt x="3141" y="1157"/>
                  </a:lnTo>
                  <a:cubicBezTo>
                    <a:pt x="3141" y="1157"/>
                    <a:pt x="3087" y="1121"/>
                    <a:pt x="3016" y="1076"/>
                  </a:cubicBezTo>
                  <a:cubicBezTo>
                    <a:pt x="2882" y="996"/>
                    <a:pt x="2677" y="862"/>
                    <a:pt x="2552" y="791"/>
                  </a:cubicBezTo>
                  <a:cubicBezTo>
                    <a:pt x="2347" y="666"/>
                    <a:pt x="2142" y="541"/>
                    <a:pt x="1936" y="416"/>
                  </a:cubicBezTo>
                  <a:cubicBezTo>
                    <a:pt x="1731" y="291"/>
                    <a:pt x="1517" y="166"/>
                    <a:pt x="1285" y="86"/>
                  </a:cubicBezTo>
                  <a:cubicBezTo>
                    <a:pt x="1135" y="34"/>
                    <a:pt x="977" y="1"/>
                    <a:pt x="819" y="1"/>
                  </a:cubicBezTo>
                  <a:close/>
                </a:path>
              </a:pathLst>
            </a:custGeom>
            <a:solidFill>
              <a:srgbClr val="1CB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29" name="Google Shape;1790;p47">
              <a:extLst>
                <a:ext uri="{FF2B5EF4-FFF2-40B4-BE49-F238E27FC236}">
                  <a16:creationId xmlns:a16="http://schemas.microsoft.com/office/drawing/2014/main" id="{0461A266-C2FE-75CB-13C7-C425A0AE9485}"/>
                </a:ext>
              </a:extLst>
            </p:cNvPr>
            <p:cNvSpPr/>
            <p:nvPr/>
          </p:nvSpPr>
          <p:spPr>
            <a:xfrm>
              <a:off x="3380630" y="3521439"/>
              <a:ext cx="481308" cy="93974"/>
            </a:xfrm>
            <a:custGeom>
              <a:avLst/>
              <a:gdLst/>
              <a:ahLst/>
              <a:cxnLst/>
              <a:rect l="l" t="t" r="r" b="b"/>
              <a:pathLst>
                <a:path w="3114" h="608" extrusionOk="0">
                  <a:moveTo>
                    <a:pt x="9" y="1"/>
                  </a:moveTo>
                  <a:cubicBezTo>
                    <a:pt x="0" y="28"/>
                    <a:pt x="0" y="46"/>
                    <a:pt x="0" y="72"/>
                  </a:cubicBezTo>
                  <a:cubicBezTo>
                    <a:pt x="482" y="117"/>
                    <a:pt x="973" y="179"/>
                    <a:pt x="1454" y="269"/>
                  </a:cubicBezTo>
                  <a:cubicBezTo>
                    <a:pt x="1981" y="358"/>
                    <a:pt x="2498" y="474"/>
                    <a:pt x="3016" y="608"/>
                  </a:cubicBezTo>
                  <a:lnTo>
                    <a:pt x="3114" y="608"/>
                  </a:lnTo>
                  <a:cubicBezTo>
                    <a:pt x="3114" y="608"/>
                    <a:pt x="3060" y="572"/>
                    <a:pt x="2989" y="527"/>
                  </a:cubicBezTo>
                  <a:cubicBezTo>
                    <a:pt x="2578" y="420"/>
                    <a:pt x="2168" y="331"/>
                    <a:pt x="1749" y="251"/>
                  </a:cubicBezTo>
                  <a:cubicBezTo>
                    <a:pt x="1169" y="144"/>
                    <a:pt x="589" y="54"/>
                    <a:pt x="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0" name="Google Shape;1791;p47">
              <a:extLst>
                <a:ext uri="{FF2B5EF4-FFF2-40B4-BE49-F238E27FC236}">
                  <a16:creationId xmlns:a16="http://schemas.microsoft.com/office/drawing/2014/main" id="{826967F8-EFA8-2773-66CF-C1452665D02C}"/>
                </a:ext>
              </a:extLst>
            </p:cNvPr>
            <p:cNvSpPr/>
            <p:nvPr/>
          </p:nvSpPr>
          <p:spPr>
            <a:xfrm>
              <a:off x="4507084" y="2237800"/>
              <a:ext cx="992910" cy="1516876"/>
            </a:xfrm>
            <a:custGeom>
              <a:avLst/>
              <a:gdLst/>
              <a:ahLst/>
              <a:cxnLst/>
              <a:rect l="l" t="t" r="r" b="b"/>
              <a:pathLst>
                <a:path w="6424" h="9814" extrusionOk="0">
                  <a:moveTo>
                    <a:pt x="4675" y="1"/>
                  </a:moveTo>
                  <a:cubicBezTo>
                    <a:pt x="4607" y="1"/>
                    <a:pt x="4539" y="3"/>
                    <a:pt x="4470" y="9"/>
                  </a:cubicBezTo>
                  <a:cubicBezTo>
                    <a:pt x="4443" y="9"/>
                    <a:pt x="4426" y="9"/>
                    <a:pt x="4399" y="18"/>
                  </a:cubicBezTo>
                  <a:cubicBezTo>
                    <a:pt x="4087" y="54"/>
                    <a:pt x="3792" y="152"/>
                    <a:pt x="3516" y="295"/>
                  </a:cubicBezTo>
                  <a:cubicBezTo>
                    <a:pt x="3382" y="366"/>
                    <a:pt x="3257" y="447"/>
                    <a:pt x="3141" y="527"/>
                  </a:cubicBezTo>
                  <a:cubicBezTo>
                    <a:pt x="3114" y="545"/>
                    <a:pt x="3087" y="563"/>
                    <a:pt x="3070" y="580"/>
                  </a:cubicBezTo>
                  <a:cubicBezTo>
                    <a:pt x="2775" y="803"/>
                    <a:pt x="2517" y="1062"/>
                    <a:pt x="2276" y="1339"/>
                  </a:cubicBezTo>
                  <a:cubicBezTo>
                    <a:pt x="2133" y="1508"/>
                    <a:pt x="1999" y="1687"/>
                    <a:pt x="1865" y="1874"/>
                  </a:cubicBezTo>
                  <a:cubicBezTo>
                    <a:pt x="1847" y="1910"/>
                    <a:pt x="1821" y="1936"/>
                    <a:pt x="1803" y="1972"/>
                  </a:cubicBezTo>
                  <a:cubicBezTo>
                    <a:pt x="1446" y="2498"/>
                    <a:pt x="1161" y="3069"/>
                    <a:pt x="929" y="3658"/>
                  </a:cubicBezTo>
                  <a:cubicBezTo>
                    <a:pt x="911" y="3703"/>
                    <a:pt x="893" y="3756"/>
                    <a:pt x="875" y="3801"/>
                  </a:cubicBezTo>
                  <a:cubicBezTo>
                    <a:pt x="777" y="4068"/>
                    <a:pt x="688" y="4336"/>
                    <a:pt x="607" y="4604"/>
                  </a:cubicBezTo>
                  <a:cubicBezTo>
                    <a:pt x="509" y="4961"/>
                    <a:pt x="429" y="5317"/>
                    <a:pt x="358" y="5683"/>
                  </a:cubicBezTo>
                  <a:cubicBezTo>
                    <a:pt x="349" y="5737"/>
                    <a:pt x="340" y="5799"/>
                    <a:pt x="331" y="5862"/>
                  </a:cubicBezTo>
                  <a:cubicBezTo>
                    <a:pt x="215" y="6522"/>
                    <a:pt x="144" y="7200"/>
                    <a:pt x="99" y="7878"/>
                  </a:cubicBezTo>
                  <a:cubicBezTo>
                    <a:pt x="99" y="7922"/>
                    <a:pt x="99" y="7967"/>
                    <a:pt x="99" y="8012"/>
                  </a:cubicBezTo>
                  <a:cubicBezTo>
                    <a:pt x="90" y="8092"/>
                    <a:pt x="90" y="8172"/>
                    <a:pt x="81" y="8261"/>
                  </a:cubicBezTo>
                  <a:cubicBezTo>
                    <a:pt x="72" y="8511"/>
                    <a:pt x="1" y="9653"/>
                    <a:pt x="340" y="9805"/>
                  </a:cubicBezTo>
                  <a:cubicBezTo>
                    <a:pt x="358" y="9814"/>
                    <a:pt x="375" y="9814"/>
                    <a:pt x="393" y="9814"/>
                  </a:cubicBezTo>
                  <a:lnTo>
                    <a:pt x="402" y="9814"/>
                  </a:lnTo>
                  <a:cubicBezTo>
                    <a:pt x="404" y="9814"/>
                    <a:pt x="407" y="9814"/>
                    <a:pt x="409" y="9814"/>
                  </a:cubicBezTo>
                  <a:cubicBezTo>
                    <a:pt x="612" y="9814"/>
                    <a:pt x="831" y="9420"/>
                    <a:pt x="920" y="9278"/>
                  </a:cubicBezTo>
                  <a:cubicBezTo>
                    <a:pt x="1062" y="9037"/>
                    <a:pt x="1169" y="8779"/>
                    <a:pt x="1285" y="8520"/>
                  </a:cubicBezTo>
                  <a:cubicBezTo>
                    <a:pt x="1348" y="8368"/>
                    <a:pt x="1419" y="8217"/>
                    <a:pt x="1491" y="8056"/>
                  </a:cubicBezTo>
                  <a:cubicBezTo>
                    <a:pt x="1500" y="8029"/>
                    <a:pt x="1517" y="8003"/>
                    <a:pt x="1526" y="7976"/>
                  </a:cubicBezTo>
                  <a:cubicBezTo>
                    <a:pt x="1740" y="7512"/>
                    <a:pt x="1981" y="7048"/>
                    <a:pt x="2240" y="6611"/>
                  </a:cubicBezTo>
                  <a:cubicBezTo>
                    <a:pt x="2258" y="6584"/>
                    <a:pt x="2276" y="6557"/>
                    <a:pt x="2285" y="6540"/>
                  </a:cubicBezTo>
                  <a:cubicBezTo>
                    <a:pt x="2570" y="6076"/>
                    <a:pt x="2882" y="5639"/>
                    <a:pt x="3239" y="5237"/>
                  </a:cubicBezTo>
                  <a:cubicBezTo>
                    <a:pt x="3257" y="5210"/>
                    <a:pt x="3275" y="5184"/>
                    <a:pt x="3302" y="5166"/>
                  </a:cubicBezTo>
                  <a:cubicBezTo>
                    <a:pt x="3516" y="4925"/>
                    <a:pt x="3739" y="4702"/>
                    <a:pt x="3988" y="4497"/>
                  </a:cubicBezTo>
                  <a:cubicBezTo>
                    <a:pt x="4158" y="4354"/>
                    <a:pt x="4336" y="4220"/>
                    <a:pt x="4524" y="4086"/>
                  </a:cubicBezTo>
                  <a:cubicBezTo>
                    <a:pt x="4551" y="4060"/>
                    <a:pt x="4586" y="4042"/>
                    <a:pt x="4613" y="4015"/>
                  </a:cubicBezTo>
                  <a:cubicBezTo>
                    <a:pt x="5005" y="3729"/>
                    <a:pt x="5398" y="3444"/>
                    <a:pt x="5728" y="3078"/>
                  </a:cubicBezTo>
                  <a:cubicBezTo>
                    <a:pt x="5844" y="2953"/>
                    <a:pt x="5951" y="2811"/>
                    <a:pt x="6040" y="2668"/>
                  </a:cubicBezTo>
                  <a:cubicBezTo>
                    <a:pt x="6058" y="2641"/>
                    <a:pt x="6076" y="2614"/>
                    <a:pt x="6085" y="2597"/>
                  </a:cubicBezTo>
                  <a:cubicBezTo>
                    <a:pt x="6299" y="2222"/>
                    <a:pt x="6424" y="1794"/>
                    <a:pt x="6388" y="1383"/>
                  </a:cubicBezTo>
                  <a:cubicBezTo>
                    <a:pt x="6379" y="1365"/>
                    <a:pt x="6379" y="1339"/>
                    <a:pt x="6379" y="1312"/>
                  </a:cubicBezTo>
                  <a:cubicBezTo>
                    <a:pt x="6361" y="1214"/>
                    <a:pt x="6335" y="1116"/>
                    <a:pt x="6299" y="1018"/>
                  </a:cubicBezTo>
                  <a:cubicBezTo>
                    <a:pt x="6201" y="777"/>
                    <a:pt x="6040" y="563"/>
                    <a:pt x="5835" y="402"/>
                  </a:cubicBezTo>
                  <a:cubicBezTo>
                    <a:pt x="5817" y="384"/>
                    <a:pt x="5799" y="366"/>
                    <a:pt x="5782" y="357"/>
                  </a:cubicBezTo>
                  <a:cubicBezTo>
                    <a:pt x="5576" y="206"/>
                    <a:pt x="5336" y="90"/>
                    <a:pt x="5086" y="36"/>
                  </a:cubicBezTo>
                  <a:cubicBezTo>
                    <a:pt x="4949" y="12"/>
                    <a:pt x="4812" y="1"/>
                    <a:pt x="4675" y="1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1" name="Google Shape;1792;p47">
              <a:extLst>
                <a:ext uri="{FF2B5EF4-FFF2-40B4-BE49-F238E27FC236}">
                  <a16:creationId xmlns:a16="http://schemas.microsoft.com/office/drawing/2014/main" id="{233DD4CB-AB9D-B4C0-A91C-B75468C1FA00}"/>
                </a:ext>
              </a:extLst>
            </p:cNvPr>
            <p:cNvSpPr/>
            <p:nvPr/>
          </p:nvSpPr>
          <p:spPr>
            <a:xfrm>
              <a:off x="4522231" y="2239191"/>
              <a:ext cx="972353" cy="1515485"/>
            </a:xfrm>
            <a:custGeom>
              <a:avLst/>
              <a:gdLst/>
              <a:ahLst/>
              <a:cxnLst/>
              <a:rect l="l" t="t" r="r" b="b"/>
              <a:pathLst>
                <a:path w="6291" h="9805" extrusionOk="0">
                  <a:moveTo>
                    <a:pt x="4372" y="0"/>
                  </a:moveTo>
                  <a:cubicBezTo>
                    <a:pt x="4345" y="0"/>
                    <a:pt x="4328" y="0"/>
                    <a:pt x="4301" y="9"/>
                  </a:cubicBezTo>
                  <a:cubicBezTo>
                    <a:pt x="4238" y="518"/>
                    <a:pt x="4176" y="1026"/>
                    <a:pt x="4114" y="1535"/>
                  </a:cubicBezTo>
                  <a:cubicBezTo>
                    <a:pt x="4114" y="1562"/>
                    <a:pt x="4122" y="1571"/>
                    <a:pt x="4131" y="1571"/>
                  </a:cubicBezTo>
                  <a:cubicBezTo>
                    <a:pt x="4114" y="1588"/>
                    <a:pt x="4105" y="1597"/>
                    <a:pt x="4087" y="1615"/>
                  </a:cubicBezTo>
                  <a:cubicBezTo>
                    <a:pt x="3685" y="1990"/>
                    <a:pt x="3320" y="2391"/>
                    <a:pt x="2972" y="2811"/>
                  </a:cubicBezTo>
                  <a:cubicBezTo>
                    <a:pt x="2963" y="2632"/>
                    <a:pt x="2954" y="2454"/>
                    <a:pt x="2954" y="2266"/>
                  </a:cubicBezTo>
                  <a:cubicBezTo>
                    <a:pt x="2945" y="1687"/>
                    <a:pt x="2981" y="1098"/>
                    <a:pt x="3043" y="518"/>
                  </a:cubicBezTo>
                  <a:lnTo>
                    <a:pt x="3043" y="518"/>
                  </a:lnTo>
                  <a:cubicBezTo>
                    <a:pt x="3016" y="536"/>
                    <a:pt x="2989" y="554"/>
                    <a:pt x="2972" y="571"/>
                  </a:cubicBezTo>
                  <a:cubicBezTo>
                    <a:pt x="2963" y="661"/>
                    <a:pt x="2954" y="741"/>
                    <a:pt x="2945" y="830"/>
                  </a:cubicBezTo>
                  <a:cubicBezTo>
                    <a:pt x="2882" y="1499"/>
                    <a:pt x="2873" y="2168"/>
                    <a:pt x="2900" y="2837"/>
                  </a:cubicBezTo>
                  <a:cubicBezTo>
                    <a:pt x="2900" y="2855"/>
                    <a:pt x="2909" y="2864"/>
                    <a:pt x="2927" y="2873"/>
                  </a:cubicBezTo>
                  <a:cubicBezTo>
                    <a:pt x="2784" y="3042"/>
                    <a:pt x="2650" y="3212"/>
                    <a:pt x="2526" y="3390"/>
                  </a:cubicBezTo>
                  <a:cubicBezTo>
                    <a:pt x="2320" y="3676"/>
                    <a:pt x="2133" y="3961"/>
                    <a:pt x="1955" y="4256"/>
                  </a:cubicBezTo>
                  <a:cubicBezTo>
                    <a:pt x="1919" y="4059"/>
                    <a:pt x="1892" y="3854"/>
                    <a:pt x="1865" y="3649"/>
                  </a:cubicBezTo>
                  <a:cubicBezTo>
                    <a:pt x="1794" y="3060"/>
                    <a:pt x="1758" y="2463"/>
                    <a:pt x="1767" y="1865"/>
                  </a:cubicBezTo>
                  <a:lnTo>
                    <a:pt x="1767" y="1865"/>
                  </a:lnTo>
                  <a:cubicBezTo>
                    <a:pt x="1749" y="1901"/>
                    <a:pt x="1723" y="1927"/>
                    <a:pt x="1705" y="1963"/>
                  </a:cubicBezTo>
                  <a:cubicBezTo>
                    <a:pt x="1696" y="2008"/>
                    <a:pt x="1696" y="2043"/>
                    <a:pt x="1696" y="2079"/>
                  </a:cubicBezTo>
                  <a:cubicBezTo>
                    <a:pt x="1696" y="2819"/>
                    <a:pt x="1767" y="3569"/>
                    <a:pt x="1892" y="4291"/>
                  </a:cubicBezTo>
                  <a:cubicBezTo>
                    <a:pt x="1892" y="4309"/>
                    <a:pt x="1910" y="4318"/>
                    <a:pt x="1919" y="4318"/>
                  </a:cubicBezTo>
                  <a:cubicBezTo>
                    <a:pt x="1687" y="4711"/>
                    <a:pt x="1482" y="5112"/>
                    <a:pt x="1294" y="5531"/>
                  </a:cubicBezTo>
                  <a:cubicBezTo>
                    <a:pt x="1277" y="5576"/>
                    <a:pt x="1259" y="5621"/>
                    <a:pt x="1232" y="5665"/>
                  </a:cubicBezTo>
                  <a:cubicBezTo>
                    <a:pt x="1187" y="5514"/>
                    <a:pt x="1143" y="5362"/>
                    <a:pt x="1107" y="5201"/>
                  </a:cubicBezTo>
                  <a:cubicBezTo>
                    <a:pt x="973" y="4693"/>
                    <a:pt x="875" y="4175"/>
                    <a:pt x="831" y="3649"/>
                  </a:cubicBezTo>
                  <a:cubicBezTo>
                    <a:pt x="813" y="3694"/>
                    <a:pt x="795" y="3747"/>
                    <a:pt x="777" y="3792"/>
                  </a:cubicBezTo>
                  <a:cubicBezTo>
                    <a:pt x="777" y="3836"/>
                    <a:pt x="786" y="3881"/>
                    <a:pt x="795" y="3926"/>
                  </a:cubicBezTo>
                  <a:cubicBezTo>
                    <a:pt x="866" y="4532"/>
                    <a:pt x="1000" y="5139"/>
                    <a:pt x="1178" y="5728"/>
                  </a:cubicBezTo>
                  <a:cubicBezTo>
                    <a:pt x="1187" y="5737"/>
                    <a:pt x="1196" y="5746"/>
                    <a:pt x="1196" y="5746"/>
                  </a:cubicBezTo>
                  <a:cubicBezTo>
                    <a:pt x="1009" y="6192"/>
                    <a:pt x="848" y="6647"/>
                    <a:pt x="706" y="7119"/>
                  </a:cubicBezTo>
                  <a:cubicBezTo>
                    <a:pt x="652" y="6986"/>
                    <a:pt x="599" y="6852"/>
                    <a:pt x="554" y="6709"/>
                  </a:cubicBezTo>
                  <a:cubicBezTo>
                    <a:pt x="429" y="6370"/>
                    <a:pt x="331" y="6022"/>
                    <a:pt x="260" y="5674"/>
                  </a:cubicBezTo>
                  <a:cubicBezTo>
                    <a:pt x="251" y="5728"/>
                    <a:pt x="242" y="5790"/>
                    <a:pt x="233" y="5853"/>
                  </a:cubicBezTo>
                  <a:cubicBezTo>
                    <a:pt x="340" y="6308"/>
                    <a:pt x="483" y="6763"/>
                    <a:pt x="670" y="7200"/>
                  </a:cubicBezTo>
                  <a:cubicBezTo>
                    <a:pt x="670" y="7200"/>
                    <a:pt x="679" y="7209"/>
                    <a:pt x="688" y="7209"/>
                  </a:cubicBezTo>
                  <a:cubicBezTo>
                    <a:pt x="608" y="7467"/>
                    <a:pt x="545" y="7726"/>
                    <a:pt x="492" y="7994"/>
                  </a:cubicBezTo>
                  <a:cubicBezTo>
                    <a:pt x="456" y="8163"/>
                    <a:pt x="420" y="8333"/>
                    <a:pt x="393" y="8502"/>
                  </a:cubicBezTo>
                  <a:cubicBezTo>
                    <a:pt x="251" y="8297"/>
                    <a:pt x="117" y="8092"/>
                    <a:pt x="1" y="7869"/>
                  </a:cubicBezTo>
                  <a:cubicBezTo>
                    <a:pt x="1" y="7913"/>
                    <a:pt x="1" y="7958"/>
                    <a:pt x="1" y="8003"/>
                  </a:cubicBezTo>
                  <a:cubicBezTo>
                    <a:pt x="99" y="8199"/>
                    <a:pt x="224" y="8386"/>
                    <a:pt x="349" y="8565"/>
                  </a:cubicBezTo>
                  <a:cubicBezTo>
                    <a:pt x="358" y="8574"/>
                    <a:pt x="367" y="8582"/>
                    <a:pt x="376" y="8582"/>
                  </a:cubicBezTo>
                  <a:cubicBezTo>
                    <a:pt x="313" y="8984"/>
                    <a:pt x="269" y="9385"/>
                    <a:pt x="242" y="9796"/>
                  </a:cubicBezTo>
                  <a:cubicBezTo>
                    <a:pt x="260" y="9805"/>
                    <a:pt x="277" y="9805"/>
                    <a:pt x="295" y="9805"/>
                  </a:cubicBezTo>
                  <a:lnTo>
                    <a:pt x="304" y="9805"/>
                  </a:lnTo>
                  <a:cubicBezTo>
                    <a:pt x="340" y="9269"/>
                    <a:pt x="411" y="8725"/>
                    <a:pt x="518" y="8199"/>
                  </a:cubicBezTo>
                  <a:cubicBezTo>
                    <a:pt x="813" y="8163"/>
                    <a:pt x="1107" y="8119"/>
                    <a:pt x="1393" y="8047"/>
                  </a:cubicBezTo>
                  <a:cubicBezTo>
                    <a:pt x="1402" y="8020"/>
                    <a:pt x="1419" y="7994"/>
                    <a:pt x="1428" y="7967"/>
                  </a:cubicBezTo>
                  <a:lnTo>
                    <a:pt x="1428" y="7967"/>
                  </a:lnTo>
                  <a:cubicBezTo>
                    <a:pt x="1134" y="8038"/>
                    <a:pt x="831" y="8092"/>
                    <a:pt x="527" y="8127"/>
                  </a:cubicBezTo>
                  <a:cubicBezTo>
                    <a:pt x="563" y="7985"/>
                    <a:pt x="590" y="7833"/>
                    <a:pt x="625" y="7690"/>
                  </a:cubicBezTo>
                  <a:cubicBezTo>
                    <a:pt x="715" y="7333"/>
                    <a:pt x="822" y="6977"/>
                    <a:pt x="938" y="6629"/>
                  </a:cubicBezTo>
                  <a:cubicBezTo>
                    <a:pt x="938" y="6629"/>
                    <a:pt x="947" y="6638"/>
                    <a:pt x="955" y="6638"/>
                  </a:cubicBezTo>
                  <a:cubicBezTo>
                    <a:pt x="1083" y="6643"/>
                    <a:pt x="1209" y="6646"/>
                    <a:pt x="1334" y="6646"/>
                  </a:cubicBezTo>
                  <a:cubicBezTo>
                    <a:pt x="1605" y="6646"/>
                    <a:pt x="1874" y="6632"/>
                    <a:pt x="2142" y="6602"/>
                  </a:cubicBezTo>
                  <a:cubicBezTo>
                    <a:pt x="2160" y="6575"/>
                    <a:pt x="2178" y="6548"/>
                    <a:pt x="2187" y="6531"/>
                  </a:cubicBezTo>
                  <a:lnTo>
                    <a:pt x="2187" y="6531"/>
                  </a:lnTo>
                  <a:cubicBezTo>
                    <a:pt x="1914" y="6561"/>
                    <a:pt x="1633" y="6579"/>
                    <a:pt x="1352" y="6579"/>
                  </a:cubicBezTo>
                  <a:cubicBezTo>
                    <a:pt x="1219" y="6579"/>
                    <a:pt x="1087" y="6575"/>
                    <a:pt x="955" y="6566"/>
                  </a:cubicBezTo>
                  <a:cubicBezTo>
                    <a:pt x="1107" y="6120"/>
                    <a:pt x="1286" y="5692"/>
                    <a:pt x="1491" y="5264"/>
                  </a:cubicBezTo>
                  <a:cubicBezTo>
                    <a:pt x="1500" y="5246"/>
                    <a:pt x="1509" y="5228"/>
                    <a:pt x="1517" y="5210"/>
                  </a:cubicBezTo>
                  <a:cubicBezTo>
                    <a:pt x="1517" y="5210"/>
                    <a:pt x="1517" y="5210"/>
                    <a:pt x="1526" y="5219"/>
                  </a:cubicBezTo>
                  <a:cubicBezTo>
                    <a:pt x="1696" y="5228"/>
                    <a:pt x="1865" y="5237"/>
                    <a:pt x="2035" y="5246"/>
                  </a:cubicBezTo>
                  <a:cubicBezTo>
                    <a:pt x="2133" y="5248"/>
                    <a:pt x="2231" y="5249"/>
                    <a:pt x="2329" y="5249"/>
                  </a:cubicBezTo>
                  <a:cubicBezTo>
                    <a:pt x="2597" y="5249"/>
                    <a:pt x="2867" y="5241"/>
                    <a:pt x="3141" y="5228"/>
                  </a:cubicBezTo>
                  <a:cubicBezTo>
                    <a:pt x="3159" y="5201"/>
                    <a:pt x="3177" y="5175"/>
                    <a:pt x="3204" y="5157"/>
                  </a:cubicBezTo>
                  <a:lnTo>
                    <a:pt x="3204" y="5157"/>
                  </a:lnTo>
                  <a:cubicBezTo>
                    <a:pt x="2942" y="5174"/>
                    <a:pt x="2681" y="5183"/>
                    <a:pt x="2420" y="5183"/>
                  </a:cubicBezTo>
                  <a:cubicBezTo>
                    <a:pt x="2128" y="5183"/>
                    <a:pt x="1836" y="5171"/>
                    <a:pt x="1544" y="5148"/>
                  </a:cubicBezTo>
                  <a:cubicBezTo>
                    <a:pt x="1758" y="4729"/>
                    <a:pt x="1981" y="4327"/>
                    <a:pt x="2240" y="3935"/>
                  </a:cubicBezTo>
                  <a:cubicBezTo>
                    <a:pt x="2240" y="3944"/>
                    <a:pt x="2249" y="3944"/>
                    <a:pt x="2258" y="3944"/>
                  </a:cubicBezTo>
                  <a:cubicBezTo>
                    <a:pt x="2472" y="3970"/>
                    <a:pt x="2686" y="3997"/>
                    <a:pt x="2900" y="4015"/>
                  </a:cubicBezTo>
                  <a:cubicBezTo>
                    <a:pt x="3409" y="4059"/>
                    <a:pt x="3917" y="4077"/>
                    <a:pt x="4426" y="4077"/>
                  </a:cubicBezTo>
                  <a:cubicBezTo>
                    <a:pt x="4453" y="4051"/>
                    <a:pt x="4488" y="4033"/>
                    <a:pt x="4515" y="4006"/>
                  </a:cubicBezTo>
                  <a:lnTo>
                    <a:pt x="4515" y="4006"/>
                  </a:lnTo>
                  <a:cubicBezTo>
                    <a:pt x="4452" y="4007"/>
                    <a:pt x="4389" y="4007"/>
                    <a:pt x="4326" y="4007"/>
                  </a:cubicBezTo>
                  <a:cubicBezTo>
                    <a:pt x="3640" y="4007"/>
                    <a:pt x="2954" y="3963"/>
                    <a:pt x="2276" y="3881"/>
                  </a:cubicBezTo>
                  <a:cubicBezTo>
                    <a:pt x="2419" y="3649"/>
                    <a:pt x="2579" y="3426"/>
                    <a:pt x="2749" y="3203"/>
                  </a:cubicBezTo>
                  <a:cubicBezTo>
                    <a:pt x="2918" y="2980"/>
                    <a:pt x="3097" y="2757"/>
                    <a:pt x="3284" y="2543"/>
                  </a:cubicBezTo>
                  <a:cubicBezTo>
                    <a:pt x="3293" y="2552"/>
                    <a:pt x="3293" y="2552"/>
                    <a:pt x="3302" y="2552"/>
                  </a:cubicBezTo>
                  <a:cubicBezTo>
                    <a:pt x="3516" y="2579"/>
                    <a:pt x="3730" y="2605"/>
                    <a:pt x="3953" y="2614"/>
                  </a:cubicBezTo>
                  <a:cubicBezTo>
                    <a:pt x="4409" y="2651"/>
                    <a:pt x="4869" y="2671"/>
                    <a:pt x="5327" y="2671"/>
                  </a:cubicBezTo>
                  <a:cubicBezTo>
                    <a:pt x="5533" y="2671"/>
                    <a:pt x="5738" y="2667"/>
                    <a:pt x="5942" y="2659"/>
                  </a:cubicBezTo>
                  <a:cubicBezTo>
                    <a:pt x="5960" y="2632"/>
                    <a:pt x="5978" y="2605"/>
                    <a:pt x="5987" y="2588"/>
                  </a:cubicBezTo>
                  <a:cubicBezTo>
                    <a:pt x="5853" y="2588"/>
                    <a:pt x="5719" y="2596"/>
                    <a:pt x="5585" y="2596"/>
                  </a:cubicBezTo>
                  <a:cubicBezTo>
                    <a:pt x="5459" y="2599"/>
                    <a:pt x="5333" y="2601"/>
                    <a:pt x="5207" y="2601"/>
                  </a:cubicBezTo>
                  <a:cubicBezTo>
                    <a:pt x="4577" y="2601"/>
                    <a:pt x="3953" y="2564"/>
                    <a:pt x="3328" y="2489"/>
                  </a:cubicBezTo>
                  <a:cubicBezTo>
                    <a:pt x="3650" y="2133"/>
                    <a:pt x="3980" y="1794"/>
                    <a:pt x="4337" y="1472"/>
                  </a:cubicBezTo>
                  <a:cubicBezTo>
                    <a:pt x="4381" y="1437"/>
                    <a:pt x="4426" y="1392"/>
                    <a:pt x="4479" y="1356"/>
                  </a:cubicBezTo>
                  <a:cubicBezTo>
                    <a:pt x="4479" y="1365"/>
                    <a:pt x="4488" y="1365"/>
                    <a:pt x="4506" y="1365"/>
                  </a:cubicBezTo>
                  <a:cubicBezTo>
                    <a:pt x="5095" y="1365"/>
                    <a:pt x="5693" y="1374"/>
                    <a:pt x="6290" y="1374"/>
                  </a:cubicBezTo>
                  <a:cubicBezTo>
                    <a:pt x="6281" y="1356"/>
                    <a:pt x="6281" y="1330"/>
                    <a:pt x="6281" y="1303"/>
                  </a:cubicBezTo>
                  <a:lnTo>
                    <a:pt x="4542" y="1303"/>
                  </a:lnTo>
                  <a:cubicBezTo>
                    <a:pt x="4916" y="973"/>
                    <a:pt x="5318" y="670"/>
                    <a:pt x="5737" y="393"/>
                  </a:cubicBezTo>
                  <a:cubicBezTo>
                    <a:pt x="5719" y="375"/>
                    <a:pt x="5701" y="357"/>
                    <a:pt x="5684" y="348"/>
                  </a:cubicBezTo>
                  <a:cubicBezTo>
                    <a:pt x="5148" y="696"/>
                    <a:pt x="4649" y="1098"/>
                    <a:pt x="4185" y="1526"/>
                  </a:cubicBezTo>
                  <a:cubicBezTo>
                    <a:pt x="4247" y="1017"/>
                    <a:pt x="4310" y="509"/>
                    <a:pt x="4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2" name="Google Shape;1793;p47">
              <a:extLst>
                <a:ext uri="{FF2B5EF4-FFF2-40B4-BE49-F238E27FC236}">
                  <a16:creationId xmlns:a16="http://schemas.microsoft.com/office/drawing/2014/main" id="{5D0E67CE-B6CB-FE3B-59F1-C8F9339CD400}"/>
                </a:ext>
              </a:extLst>
            </p:cNvPr>
            <p:cNvSpPr/>
            <p:nvPr/>
          </p:nvSpPr>
          <p:spPr>
            <a:xfrm>
              <a:off x="5603397" y="2550479"/>
              <a:ext cx="446840" cy="292741"/>
            </a:xfrm>
            <a:custGeom>
              <a:avLst/>
              <a:gdLst/>
              <a:ahLst/>
              <a:cxnLst/>
              <a:rect l="l" t="t" r="r" b="b"/>
              <a:pathLst>
                <a:path w="2891" h="1894" extrusionOk="0">
                  <a:moveTo>
                    <a:pt x="2128" y="1"/>
                  </a:moveTo>
                  <a:cubicBezTo>
                    <a:pt x="2108" y="1"/>
                    <a:pt x="2089" y="1"/>
                    <a:pt x="2070" y="3"/>
                  </a:cubicBezTo>
                  <a:cubicBezTo>
                    <a:pt x="1829" y="20"/>
                    <a:pt x="1597" y="127"/>
                    <a:pt x="1410" y="279"/>
                  </a:cubicBezTo>
                  <a:cubicBezTo>
                    <a:pt x="1213" y="431"/>
                    <a:pt x="1053" y="627"/>
                    <a:pt x="901" y="814"/>
                  </a:cubicBezTo>
                  <a:cubicBezTo>
                    <a:pt x="740" y="993"/>
                    <a:pt x="589" y="1180"/>
                    <a:pt x="437" y="1359"/>
                  </a:cubicBezTo>
                  <a:cubicBezTo>
                    <a:pt x="348" y="1475"/>
                    <a:pt x="187" y="1662"/>
                    <a:pt x="89" y="1787"/>
                  </a:cubicBezTo>
                  <a:cubicBezTo>
                    <a:pt x="36" y="1849"/>
                    <a:pt x="0" y="1894"/>
                    <a:pt x="0" y="1894"/>
                  </a:cubicBezTo>
                  <a:cubicBezTo>
                    <a:pt x="0" y="1894"/>
                    <a:pt x="36" y="1885"/>
                    <a:pt x="89" y="1867"/>
                  </a:cubicBezTo>
                  <a:cubicBezTo>
                    <a:pt x="259" y="1814"/>
                    <a:pt x="642" y="1706"/>
                    <a:pt x="874" y="1689"/>
                  </a:cubicBezTo>
                  <a:cubicBezTo>
                    <a:pt x="1195" y="1671"/>
                    <a:pt x="1517" y="1671"/>
                    <a:pt x="1829" y="1617"/>
                  </a:cubicBezTo>
                  <a:cubicBezTo>
                    <a:pt x="2141" y="1555"/>
                    <a:pt x="2453" y="1421"/>
                    <a:pt x="2650" y="1171"/>
                  </a:cubicBezTo>
                  <a:cubicBezTo>
                    <a:pt x="2828" y="948"/>
                    <a:pt x="2890" y="636"/>
                    <a:pt x="2774" y="377"/>
                  </a:cubicBezTo>
                  <a:cubicBezTo>
                    <a:pt x="2766" y="359"/>
                    <a:pt x="2757" y="342"/>
                    <a:pt x="2748" y="324"/>
                  </a:cubicBezTo>
                  <a:cubicBezTo>
                    <a:pt x="2739" y="306"/>
                    <a:pt x="2730" y="297"/>
                    <a:pt x="2721" y="279"/>
                  </a:cubicBezTo>
                  <a:cubicBezTo>
                    <a:pt x="2589" y="98"/>
                    <a:pt x="2359" y="1"/>
                    <a:pt x="2128" y="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3" name="Google Shape;1794;p47">
              <a:extLst>
                <a:ext uri="{FF2B5EF4-FFF2-40B4-BE49-F238E27FC236}">
                  <a16:creationId xmlns:a16="http://schemas.microsoft.com/office/drawing/2014/main" id="{1F751A50-28BC-5978-DA2D-DCAE252ECEB4}"/>
                </a:ext>
              </a:extLst>
            </p:cNvPr>
            <p:cNvSpPr/>
            <p:nvPr/>
          </p:nvSpPr>
          <p:spPr>
            <a:xfrm>
              <a:off x="4733209" y="2600403"/>
              <a:ext cx="1299098" cy="1134798"/>
            </a:xfrm>
            <a:custGeom>
              <a:avLst/>
              <a:gdLst/>
              <a:ahLst/>
              <a:cxnLst/>
              <a:rect l="l" t="t" r="r" b="b"/>
              <a:pathLst>
                <a:path w="8405" h="7342" extrusionOk="0">
                  <a:moveTo>
                    <a:pt x="8378" y="1"/>
                  </a:moveTo>
                  <a:cubicBezTo>
                    <a:pt x="7842" y="242"/>
                    <a:pt x="7316" y="509"/>
                    <a:pt x="6808" y="795"/>
                  </a:cubicBezTo>
                  <a:cubicBezTo>
                    <a:pt x="6433" y="1009"/>
                    <a:pt x="6076" y="1223"/>
                    <a:pt x="5719" y="1464"/>
                  </a:cubicBezTo>
                  <a:cubicBezTo>
                    <a:pt x="5407" y="1660"/>
                    <a:pt x="5113" y="1874"/>
                    <a:pt x="4809" y="2097"/>
                  </a:cubicBezTo>
                  <a:cubicBezTo>
                    <a:pt x="4185" y="2570"/>
                    <a:pt x="3578" y="3078"/>
                    <a:pt x="3007" y="3623"/>
                  </a:cubicBezTo>
                  <a:cubicBezTo>
                    <a:pt x="2436" y="4167"/>
                    <a:pt x="1892" y="4747"/>
                    <a:pt x="1393" y="5362"/>
                  </a:cubicBezTo>
                  <a:cubicBezTo>
                    <a:pt x="893" y="5978"/>
                    <a:pt x="438" y="6620"/>
                    <a:pt x="19" y="7289"/>
                  </a:cubicBezTo>
                  <a:cubicBezTo>
                    <a:pt x="1" y="7319"/>
                    <a:pt x="23" y="7341"/>
                    <a:pt x="48" y="7341"/>
                  </a:cubicBezTo>
                  <a:cubicBezTo>
                    <a:pt x="60" y="7341"/>
                    <a:pt x="72" y="7336"/>
                    <a:pt x="81" y="7325"/>
                  </a:cubicBezTo>
                  <a:cubicBezTo>
                    <a:pt x="126" y="7245"/>
                    <a:pt x="179" y="7155"/>
                    <a:pt x="233" y="7075"/>
                  </a:cubicBezTo>
                  <a:cubicBezTo>
                    <a:pt x="661" y="6415"/>
                    <a:pt x="1134" y="5782"/>
                    <a:pt x="1633" y="5184"/>
                  </a:cubicBezTo>
                  <a:cubicBezTo>
                    <a:pt x="2142" y="4577"/>
                    <a:pt x="2686" y="4006"/>
                    <a:pt x="3266" y="3471"/>
                  </a:cubicBezTo>
                  <a:cubicBezTo>
                    <a:pt x="3846" y="2936"/>
                    <a:pt x="4452" y="2436"/>
                    <a:pt x="5095" y="1972"/>
                  </a:cubicBezTo>
                  <a:cubicBezTo>
                    <a:pt x="5300" y="1830"/>
                    <a:pt x="5505" y="1687"/>
                    <a:pt x="5719" y="1544"/>
                  </a:cubicBezTo>
                  <a:cubicBezTo>
                    <a:pt x="6165" y="1250"/>
                    <a:pt x="6620" y="973"/>
                    <a:pt x="7084" y="714"/>
                  </a:cubicBezTo>
                  <a:cubicBezTo>
                    <a:pt x="7521" y="482"/>
                    <a:pt x="7958" y="259"/>
                    <a:pt x="8404" y="54"/>
                  </a:cubicBezTo>
                  <a:cubicBezTo>
                    <a:pt x="8396" y="36"/>
                    <a:pt x="8387" y="19"/>
                    <a:pt x="83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4" name="Google Shape;1795;p47">
              <a:extLst>
                <a:ext uri="{FF2B5EF4-FFF2-40B4-BE49-F238E27FC236}">
                  <a16:creationId xmlns:a16="http://schemas.microsoft.com/office/drawing/2014/main" id="{D229C100-4183-6598-017F-47CA89DD0EE7}"/>
                </a:ext>
              </a:extLst>
            </p:cNvPr>
            <p:cNvSpPr/>
            <p:nvPr/>
          </p:nvSpPr>
          <p:spPr>
            <a:xfrm>
              <a:off x="5451617" y="2476908"/>
              <a:ext cx="244209" cy="467088"/>
            </a:xfrm>
            <a:custGeom>
              <a:avLst/>
              <a:gdLst/>
              <a:ahLst/>
              <a:cxnLst/>
              <a:rect l="l" t="t" r="r" b="b"/>
              <a:pathLst>
                <a:path w="1580" h="3022" extrusionOk="0">
                  <a:moveTo>
                    <a:pt x="895" y="0"/>
                  </a:moveTo>
                  <a:cubicBezTo>
                    <a:pt x="701" y="0"/>
                    <a:pt x="503" y="91"/>
                    <a:pt x="358" y="229"/>
                  </a:cubicBezTo>
                  <a:cubicBezTo>
                    <a:pt x="188" y="407"/>
                    <a:pt x="90" y="639"/>
                    <a:pt x="45" y="880"/>
                  </a:cubicBezTo>
                  <a:cubicBezTo>
                    <a:pt x="1" y="1121"/>
                    <a:pt x="10" y="1371"/>
                    <a:pt x="19" y="1612"/>
                  </a:cubicBezTo>
                  <a:cubicBezTo>
                    <a:pt x="19" y="1852"/>
                    <a:pt x="27" y="2093"/>
                    <a:pt x="27" y="2334"/>
                  </a:cubicBezTo>
                  <a:cubicBezTo>
                    <a:pt x="36" y="2477"/>
                    <a:pt x="45" y="2718"/>
                    <a:pt x="54" y="2878"/>
                  </a:cubicBezTo>
                  <a:cubicBezTo>
                    <a:pt x="54" y="2968"/>
                    <a:pt x="54" y="3021"/>
                    <a:pt x="54" y="3021"/>
                  </a:cubicBezTo>
                  <a:cubicBezTo>
                    <a:pt x="54" y="3021"/>
                    <a:pt x="72" y="2994"/>
                    <a:pt x="108" y="2941"/>
                  </a:cubicBezTo>
                  <a:cubicBezTo>
                    <a:pt x="197" y="2789"/>
                    <a:pt x="411" y="2459"/>
                    <a:pt x="581" y="2290"/>
                  </a:cubicBezTo>
                  <a:cubicBezTo>
                    <a:pt x="804" y="2067"/>
                    <a:pt x="1044" y="1852"/>
                    <a:pt x="1241" y="1603"/>
                  </a:cubicBezTo>
                  <a:cubicBezTo>
                    <a:pt x="1437" y="1353"/>
                    <a:pt x="1580" y="1041"/>
                    <a:pt x="1562" y="728"/>
                  </a:cubicBezTo>
                  <a:cubicBezTo>
                    <a:pt x="1553" y="452"/>
                    <a:pt x="1392" y="166"/>
                    <a:pt x="1143" y="50"/>
                  </a:cubicBezTo>
                  <a:cubicBezTo>
                    <a:pt x="1116" y="41"/>
                    <a:pt x="1098" y="33"/>
                    <a:pt x="1071" y="24"/>
                  </a:cubicBezTo>
                  <a:cubicBezTo>
                    <a:pt x="1062" y="24"/>
                    <a:pt x="1044" y="24"/>
                    <a:pt x="1027" y="15"/>
                  </a:cubicBezTo>
                  <a:cubicBezTo>
                    <a:pt x="984" y="5"/>
                    <a:pt x="940" y="0"/>
                    <a:pt x="895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5" name="Google Shape;1796;p47">
              <a:extLst>
                <a:ext uri="{FF2B5EF4-FFF2-40B4-BE49-F238E27FC236}">
                  <a16:creationId xmlns:a16="http://schemas.microsoft.com/office/drawing/2014/main" id="{9D82A327-A599-9185-A0E7-38CF53320EC0}"/>
                </a:ext>
              </a:extLst>
            </p:cNvPr>
            <p:cNvSpPr/>
            <p:nvPr/>
          </p:nvSpPr>
          <p:spPr>
            <a:xfrm>
              <a:off x="5459963" y="2480463"/>
              <a:ext cx="168319" cy="463533"/>
            </a:xfrm>
            <a:custGeom>
              <a:avLst/>
              <a:gdLst/>
              <a:ahLst/>
              <a:cxnLst/>
              <a:rect l="l" t="t" r="r" b="b"/>
              <a:pathLst>
                <a:path w="1089" h="2999" extrusionOk="0">
                  <a:moveTo>
                    <a:pt x="1017" y="1"/>
                  </a:moveTo>
                  <a:cubicBezTo>
                    <a:pt x="776" y="536"/>
                    <a:pt x="562" y="1089"/>
                    <a:pt x="375" y="1642"/>
                  </a:cubicBezTo>
                  <a:cubicBezTo>
                    <a:pt x="232" y="2044"/>
                    <a:pt x="107" y="2445"/>
                    <a:pt x="0" y="2855"/>
                  </a:cubicBezTo>
                  <a:cubicBezTo>
                    <a:pt x="0" y="2945"/>
                    <a:pt x="0" y="2998"/>
                    <a:pt x="0" y="2998"/>
                  </a:cubicBezTo>
                  <a:cubicBezTo>
                    <a:pt x="0" y="2998"/>
                    <a:pt x="18" y="2971"/>
                    <a:pt x="54" y="2918"/>
                  </a:cubicBezTo>
                  <a:cubicBezTo>
                    <a:pt x="188" y="2400"/>
                    <a:pt x="348" y="1892"/>
                    <a:pt x="527" y="1392"/>
                  </a:cubicBezTo>
                  <a:cubicBezTo>
                    <a:pt x="696" y="928"/>
                    <a:pt x="883" y="473"/>
                    <a:pt x="1089" y="27"/>
                  </a:cubicBezTo>
                  <a:cubicBezTo>
                    <a:pt x="1062" y="18"/>
                    <a:pt x="1044" y="10"/>
                    <a:pt x="10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6" name="Google Shape;1797;p47">
              <a:extLst>
                <a:ext uri="{FF2B5EF4-FFF2-40B4-BE49-F238E27FC236}">
                  <a16:creationId xmlns:a16="http://schemas.microsoft.com/office/drawing/2014/main" id="{9339F774-81A9-FD47-19A4-607957BA1D19}"/>
                </a:ext>
              </a:extLst>
            </p:cNvPr>
            <p:cNvSpPr/>
            <p:nvPr/>
          </p:nvSpPr>
          <p:spPr>
            <a:xfrm>
              <a:off x="5189633" y="2647081"/>
              <a:ext cx="240036" cy="481617"/>
            </a:xfrm>
            <a:custGeom>
              <a:avLst/>
              <a:gdLst/>
              <a:ahLst/>
              <a:cxnLst/>
              <a:rect l="l" t="t" r="r" b="b"/>
              <a:pathLst>
                <a:path w="1553" h="3116" extrusionOk="0">
                  <a:moveTo>
                    <a:pt x="823" y="0"/>
                  </a:moveTo>
                  <a:cubicBezTo>
                    <a:pt x="597" y="0"/>
                    <a:pt x="375" y="129"/>
                    <a:pt x="233" y="305"/>
                  </a:cubicBezTo>
                  <a:cubicBezTo>
                    <a:pt x="81" y="502"/>
                    <a:pt x="19" y="751"/>
                    <a:pt x="10" y="992"/>
                  </a:cubicBezTo>
                  <a:cubicBezTo>
                    <a:pt x="1" y="1242"/>
                    <a:pt x="36" y="1483"/>
                    <a:pt x="72" y="1724"/>
                  </a:cubicBezTo>
                  <a:cubicBezTo>
                    <a:pt x="108" y="1965"/>
                    <a:pt x="152" y="2206"/>
                    <a:pt x="188" y="2437"/>
                  </a:cubicBezTo>
                  <a:cubicBezTo>
                    <a:pt x="206" y="2580"/>
                    <a:pt x="250" y="2821"/>
                    <a:pt x="277" y="2973"/>
                  </a:cubicBezTo>
                  <a:cubicBezTo>
                    <a:pt x="295" y="3062"/>
                    <a:pt x="304" y="3115"/>
                    <a:pt x="304" y="3115"/>
                  </a:cubicBezTo>
                  <a:cubicBezTo>
                    <a:pt x="304" y="3115"/>
                    <a:pt x="313" y="3080"/>
                    <a:pt x="340" y="3035"/>
                  </a:cubicBezTo>
                  <a:cubicBezTo>
                    <a:pt x="411" y="2866"/>
                    <a:pt x="581" y="2509"/>
                    <a:pt x="723" y="2322"/>
                  </a:cubicBezTo>
                  <a:cubicBezTo>
                    <a:pt x="920" y="2063"/>
                    <a:pt x="1134" y="1831"/>
                    <a:pt x="1294" y="1554"/>
                  </a:cubicBezTo>
                  <a:cubicBezTo>
                    <a:pt x="1446" y="1278"/>
                    <a:pt x="1553" y="957"/>
                    <a:pt x="1491" y="644"/>
                  </a:cubicBezTo>
                  <a:cubicBezTo>
                    <a:pt x="1446" y="368"/>
                    <a:pt x="1241" y="109"/>
                    <a:pt x="982" y="29"/>
                  </a:cubicBezTo>
                  <a:cubicBezTo>
                    <a:pt x="955" y="20"/>
                    <a:pt x="937" y="20"/>
                    <a:pt x="911" y="11"/>
                  </a:cubicBezTo>
                  <a:cubicBezTo>
                    <a:pt x="902" y="11"/>
                    <a:pt x="884" y="11"/>
                    <a:pt x="866" y="2"/>
                  </a:cubicBezTo>
                  <a:cubicBezTo>
                    <a:pt x="852" y="1"/>
                    <a:pt x="837" y="0"/>
                    <a:pt x="823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7" name="Google Shape;1798;p47">
              <a:extLst>
                <a:ext uri="{FF2B5EF4-FFF2-40B4-BE49-F238E27FC236}">
                  <a16:creationId xmlns:a16="http://schemas.microsoft.com/office/drawing/2014/main" id="{9797D697-334C-3A7F-C2C4-31D319148056}"/>
                </a:ext>
              </a:extLst>
            </p:cNvPr>
            <p:cNvSpPr/>
            <p:nvPr/>
          </p:nvSpPr>
          <p:spPr>
            <a:xfrm>
              <a:off x="5232447" y="2648626"/>
              <a:ext cx="109121" cy="480071"/>
            </a:xfrm>
            <a:custGeom>
              <a:avLst/>
              <a:gdLst/>
              <a:ahLst/>
              <a:cxnLst/>
              <a:rect l="l" t="t" r="r" b="b"/>
              <a:pathLst>
                <a:path w="706" h="3106" extrusionOk="0">
                  <a:moveTo>
                    <a:pt x="634" y="1"/>
                  </a:moveTo>
                  <a:cubicBezTo>
                    <a:pt x="464" y="563"/>
                    <a:pt x="321" y="1134"/>
                    <a:pt x="214" y="1714"/>
                  </a:cubicBezTo>
                  <a:cubicBezTo>
                    <a:pt x="125" y="2124"/>
                    <a:pt x="54" y="2543"/>
                    <a:pt x="0" y="2963"/>
                  </a:cubicBezTo>
                  <a:cubicBezTo>
                    <a:pt x="18" y="3052"/>
                    <a:pt x="27" y="3105"/>
                    <a:pt x="27" y="3105"/>
                  </a:cubicBezTo>
                  <a:cubicBezTo>
                    <a:pt x="27" y="3105"/>
                    <a:pt x="36" y="3070"/>
                    <a:pt x="63" y="3025"/>
                  </a:cubicBezTo>
                  <a:cubicBezTo>
                    <a:pt x="134" y="2490"/>
                    <a:pt x="223" y="1964"/>
                    <a:pt x="339" y="1446"/>
                  </a:cubicBezTo>
                  <a:cubicBezTo>
                    <a:pt x="437" y="964"/>
                    <a:pt x="562" y="492"/>
                    <a:pt x="705" y="19"/>
                  </a:cubicBezTo>
                  <a:cubicBezTo>
                    <a:pt x="678" y="10"/>
                    <a:pt x="660" y="10"/>
                    <a:pt x="6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8" name="Google Shape;1799;p47">
              <a:extLst>
                <a:ext uri="{FF2B5EF4-FFF2-40B4-BE49-F238E27FC236}">
                  <a16:creationId xmlns:a16="http://schemas.microsoft.com/office/drawing/2014/main" id="{51074CC7-39D4-3708-5CB4-4521026BF477}"/>
                </a:ext>
              </a:extLst>
            </p:cNvPr>
            <p:cNvSpPr/>
            <p:nvPr/>
          </p:nvSpPr>
          <p:spPr>
            <a:xfrm>
              <a:off x="4942796" y="2905972"/>
              <a:ext cx="240190" cy="480535"/>
            </a:xfrm>
            <a:custGeom>
              <a:avLst/>
              <a:gdLst/>
              <a:ahLst/>
              <a:cxnLst/>
              <a:rect l="l" t="t" r="r" b="b"/>
              <a:pathLst>
                <a:path w="1554" h="3109" extrusionOk="0">
                  <a:moveTo>
                    <a:pt x="811" y="1"/>
                  </a:moveTo>
                  <a:cubicBezTo>
                    <a:pt x="585" y="1"/>
                    <a:pt x="372" y="128"/>
                    <a:pt x="242" y="308"/>
                  </a:cubicBezTo>
                  <a:cubicBezTo>
                    <a:pt x="90" y="504"/>
                    <a:pt x="28" y="754"/>
                    <a:pt x="10" y="994"/>
                  </a:cubicBezTo>
                  <a:cubicBezTo>
                    <a:pt x="1" y="1235"/>
                    <a:pt x="37" y="1485"/>
                    <a:pt x="81" y="1726"/>
                  </a:cubicBezTo>
                  <a:cubicBezTo>
                    <a:pt x="117" y="1958"/>
                    <a:pt x="152" y="2199"/>
                    <a:pt x="188" y="2440"/>
                  </a:cubicBezTo>
                  <a:cubicBezTo>
                    <a:pt x="215" y="2573"/>
                    <a:pt x="260" y="2814"/>
                    <a:pt x="286" y="2975"/>
                  </a:cubicBezTo>
                  <a:cubicBezTo>
                    <a:pt x="295" y="3055"/>
                    <a:pt x="304" y="3109"/>
                    <a:pt x="304" y="3109"/>
                  </a:cubicBezTo>
                  <a:cubicBezTo>
                    <a:pt x="304" y="3109"/>
                    <a:pt x="322" y="3082"/>
                    <a:pt x="340" y="3028"/>
                  </a:cubicBezTo>
                  <a:cubicBezTo>
                    <a:pt x="420" y="2868"/>
                    <a:pt x="581" y="2511"/>
                    <a:pt x="732" y="2315"/>
                  </a:cubicBezTo>
                  <a:cubicBezTo>
                    <a:pt x="920" y="2065"/>
                    <a:pt x="1134" y="1824"/>
                    <a:pt x="1294" y="1548"/>
                  </a:cubicBezTo>
                  <a:cubicBezTo>
                    <a:pt x="1455" y="1271"/>
                    <a:pt x="1553" y="950"/>
                    <a:pt x="1500" y="638"/>
                  </a:cubicBezTo>
                  <a:cubicBezTo>
                    <a:pt x="1446" y="361"/>
                    <a:pt x="1250" y="102"/>
                    <a:pt x="982" y="31"/>
                  </a:cubicBezTo>
                  <a:cubicBezTo>
                    <a:pt x="964" y="22"/>
                    <a:pt x="938" y="13"/>
                    <a:pt x="920" y="13"/>
                  </a:cubicBezTo>
                  <a:cubicBezTo>
                    <a:pt x="902" y="4"/>
                    <a:pt x="884" y="4"/>
                    <a:pt x="875" y="4"/>
                  </a:cubicBezTo>
                  <a:cubicBezTo>
                    <a:pt x="854" y="2"/>
                    <a:pt x="832" y="1"/>
                    <a:pt x="811" y="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9" name="Google Shape;1800;p47">
              <a:extLst>
                <a:ext uri="{FF2B5EF4-FFF2-40B4-BE49-F238E27FC236}">
                  <a16:creationId xmlns:a16="http://schemas.microsoft.com/office/drawing/2014/main" id="{A7E706EE-816F-1019-2024-F2F004F343FA}"/>
                </a:ext>
              </a:extLst>
            </p:cNvPr>
            <p:cNvSpPr/>
            <p:nvPr/>
          </p:nvSpPr>
          <p:spPr>
            <a:xfrm>
              <a:off x="4987001" y="2907982"/>
              <a:ext cx="107730" cy="478525"/>
            </a:xfrm>
            <a:custGeom>
              <a:avLst/>
              <a:gdLst/>
              <a:ahLst/>
              <a:cxnLst/>
              <a:rect l="l" t="t" r="r" b="b"/>
              <a:pathLst>
                <a:path w="697" h="3096" extrusionOk="0">
                  <a:moveTo>
                    <a:pt x="634" y="0"/>
                  </a:moveTo>
                  <a:cubicBezTo>
                    <a:pt x="464" y="562"/>
                    <a:pt x="321" y="1133"/>
                    <a:pt x="205" y="1704"/>
                  </a:cubicBezTo>
                  <a:cubicBezTo>
                    <a:pt x="125" y="2123"/>
                    <a:pt x="54" y="2543"/>
                    <a:pt x="0" y="2962"/>
                  </a:cubicBezTo>
                  <a:cubicBezTo>
                    <a:pt x="9" y="3042"/>
                    <a:pt x="18" y="3096"/>
                    <a:pt x="18" y="3096"/>
                  </a:cubicBezTo>
                  <a:cubicBezTo>
                    <a:pt x="18" y="3096"/>
                    <a:pt x="36" y="3069"/>
                    <a:pt x="54" y="3015"/>
                  </a:cubicBezTo>
                  <a:cubicBezTo>
                    <a:pt x="125" y="2489"/>
                    <a:pt x="214" y="1963"/>
                    <a:pt x="330" y="1436"/>
                  </a:cubicBezTo>
                  <a:cubicBezTo>
                    <a:pt x="437" y="955"/>
                    <a:pt x="553" y="482"/>
                    <a:pt x="696" y="18"/>
                  </a:cubicBezTo>
                  <a:cubicBezTo>
                    <a:pt x="678" y="9"/>
                    <a:pt x="652" y="0"/>
                    <a:pt x="6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0" name="Google Shape;1801;p47">
              <a:extLst>
                <a:ext uri="{FF2B5EF4-FFF2-40B4-BE49-F238E27FC236}">
                  <a16:creationId xmlns:a16="http://schemas.microsoft.com/office/drawing/2014/main" id="{52AD2B29-84C6-7322-AF14-14D6822D7B89}"/>
                </a:ext>
              </a:extLst>
            </p:cNvPr>
            <p:cNvSpPr/>
            <p:nvPr/>
          </p:nvSpPr>
          <p:spPr>
            <a:xfrm>
              <a:off x="5501231" y="2834719"/>
              <a:ext cx="486872" cy="229834"/>
            </a:xfrm>
            <a:custGeom>
              <a:avLst/>
              <a:gdLst/>
              <a:ahLst/>
              <a:cxnLst/>
              <a:rect l="l" t="t" r="r" b="b"/>
              <a:pathLst>
                <a:path w="3150" h="1487" extrusionOk="0">
                  <a:moveTo>
                    <a:pt x="2139" y="0"/>
                  </a:moveTo>
                  <a:cubicBezTo>
                    <a:pt x="2119" y="0"/>
                    <a:pt x="2099" y="1"/>
                    <a:pt x="2079" y="1"/>
                  </a:cubicBezTo>
                  <a:cubicBezTo>
                    <a:pt x="1839" y="19"/>
                    <a:pt x="1598" y="82"/>
                    <a:pt x="1357" y="144"/>
                  </a:cubicBezTo>
                  <a:cubicBezTo>
                    <a:pt x="1125" y="198"/>
                    <a:pt x="893" y="260"/>
                    <a:pt x="661" y="322"/>
                  </a:cubicBezTo>
                  <a:cubicBezTo>
                    <a:pt x="527" y="358"/>
                    <a:pt x="286" y="421"/>
                    <a:pt x="135" y="465"/>
                  </a:cubicBezTo>
                  <a:cubicBezTo>
                    <a:pt x="54" y="483"/>
                    <a:pt x="1" y="501"/>
                    <a:pt x="1" y="501"/>
                  </a:cubicBezTo>
                  <a:cubicBezTo>
                    <a:pt x="1" y="501"/>
                    <a:pt x="28" y="510"/>
                    <a:pt x="90" y="528"/>
                  </a:cubicBezTo>
                  <a:cubicBezTo>
                    <a:pt x="251" y="581"/>
                    <a:pt x="625" y="715"/>
                    <a:pt x="831" y="840"/>
                  </a:cubicBezTo>
                  <a:cubicBezTo>
                    <a:pt x="1098" y="1009"/>
                    <a:pt x="1357" y="1206"/>
                    <a:pt x="1651" y="1331"/>
                  </a:cubicBezTo>
                  <a:cubicBezTo>
                    <a:pt x="1849" y="1423"/>
                    <a:pt x="2069" y="1486"/>
                    <a:pt x="2289" y="1486"/>
                  </a:cubicBezTo>
                  <a:cubicBezTo>
                    <a:pt x="2386" y="1486"/>
                    <a:pt x="2483" y="1474"/>
                    <a:pt x="2579" y="1447"/>
                  </a:cubicBezTo>
                  <a:cubicBezTo>
                    <a:pt x="2847" y="1375"/>
                    <a:pt x="3079" y="1152"/>
                    <a:pt x="3132" y="876"/>
                  </a:cubicBezTo>
                  <a:cubicBezTo>
                    <a:pt x="3141" y="858"/>
                    <a:pt x="3141" y="831"/>
                    <a:pt x="3141" y="813"/>
                  </a:cubicBezTo>
                  <a:cubicBezTo>
                    <a:pt x="3150" y="795"/>
                    <a:pt x="3150" y="777"/>
                    <a:pt x="3150" y="769"/>
                  </a:cubicBezTo>
                  <a:cubicBezTo>
                    <a:pt x="3150" y="519"/>
                    <a:pt x="2989" y="296"/>
                    <a:pt x="2784" y="162"/>
                  </a:cubicBezTo>
                  <a:cubicBezTo>
                    <a:pt x="2596" y="47"/>
                    <a:pt x="2362" y="0"/>
                    <a:pt x="2139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1" name="Google Shape;1802;p47">
              <a:extLst>
                <a:ext uri="{FF2B5EF4-FFF2-40B4-BE49-F238E27FC236}">
                  <a16:creationId xmlns:a16="http://schemas.microsoft.com/office/drawing/2014/main" id="{65C1C4BB-F30D-BE54-3BE5-44A71027A76D}"/>
                </a:ext>
              </a:extLst>
            </p:cNvPr>
            <p:cNvSpPr/>
            <p:nvPr/>
          </p:nvSpPr>
          <p:spPr>
            <a:xfrm>
              <a:off x="5501231" y="2906591"/>
              <a:ext cx="485635" cy="63525"/>
            </a:xfrm>
            <a:custGeom>
              <a:avLst/>
              <a:gdLst/>
              <a:ahLst/>
              <a:cxnLst/>
              <a:rect l="l" t="t" r="r" b="b"/>
              <a:pathLst>
                <a:path w="3142" h="411" extrusionOk="0">
                  <a:moveTo>
                    <a:pt x="135" y="0"/>
                  </a:moveTo>
                  <a:cubicBezTo>
                    <a:pt x="54" y="18"/>
                    <a:pt x="1" y="36"/>
                    <a:pt x="1" y="36"/>
                  </a:cubicBezTo>
                  <a:cubicBezTo>
                    <a:pt x="1" y="36"/>
                    <a:pt x="28" y="45"/>
                    <a:pt x="90" y="63"/>
                  </a:cubicBezTo>
                  <a:cubicBezTo>
                    <a:pt x="616" y="80"/>
                    <a:pt x="1152" y="125"/>
                    <a:pt x="1678" y="188"/>
                  </a:cubicBezTo>
                  <a:cubicBezTo>
                    <a:pt x="2169" y="241"/>
                    <a:pt x="2650" y="321"/>
                    <a:pt x="3132" y="411"/>
                  </a:cubicBezTo>
                  <a:cubicBezTo>
                    <a:pt x="3141" y="393"/>
                    <a:pt x="3141" y="366"/>
                    <a:pt x="3141" y="348"/>
                  </a:cubicBezTo>
                  <a:cubicBezTo>
                    <a:pt x="2570" y="232"/>
                    <a:pt x="1990" y="143"/>
                    <a:pt x="1401" y="89"/>
                  </a:cubicBezTo>
                  <a:cubicBezTo>
                    <a:pt x="982" y="45"/>
                    <a:pt x="563" y="9"/>
                    <a:pt x="1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2" name="Google Shape;1803;p47">
              <a:extLst>
                <a:ext uri="{FF2B5EF4-FFF2-40B4-BE49-F238E27FC236}">
                  <a16:creationId xmlns:a16="http://schemas.microsoft.com/office/drawing/2014/main" id="{F6F34A81-197B-3654-1F71-3B3D60B5906D}"/>
                </a:ext>
              </a:extLst>
            </p:cNvPr>
            <p:cNvSpPr/>
            <p:nvPr/>
          </p:nvSpPr>
          <p:spPr>
            <a:xfrm>
              <a:off x="5250376" y="3008756"/>
              <a:ext cx="488263" cy="227825"/>
            </a:xfrm>
            <a:custGeom>
              <a:avLst/>
              <a:gdLst/>
              <a:ahLst/>
              <a:cxnLst/>
              <a:rect l="l" t="t" r="r" b="b"/>
              <a:pathLst>
                <a:path w="3159" h="1474" extrusionOk="0">
                  <a:moveTo>
                    <a:pt x="2247" y="0"/>
                  </a:moveTo>
                  <a:cubicBezTo>
                    <a:pt x="2173" y="0"/>
                    <a:pt x="2098" y="6"/>
                    <a:pt x="2025" y="17"/>
                  </a:cubicBezTo>
                  <a:cubicBezTo>
                    <a:pt x="1784" y="44"/>
                    <a:pt x="1552" y="133"/>
                    <a:pt x="1321" y="213"/>
                  </a:cubicBezTo>
                  <a:cubicBezTo>
                    <a:pt x="1098" y="294"/>
                    <a:pt x="866" y="374"/>
                    <a:pt x="643" y="454"/>
                  </a:cubicBezTo>
                  <a:cubicBezTo>
                    <a:pt x="509" y="508"/>
                    <a:pt x="277" y="588"/>
                    <a:pt x="134" y="651"/>
                  </a:cubicBezTo>
                  <a:cubicBezTo>
                    <a:pt x="54" y="677"/>
                    <a:pt x="0" y="695"/>
                    <a:pt x="0" y="695"/>
                  </a:cubicBezTo>
                  <a:cubicBezTo>
                    <a:pt x="0" y="695"/>
                    <a:pt x="36" y="704"/>
                    <a:pt x="89" y="722"/>
                  </a:cubicBezTo>
                  <a:cubicBezTo>
                    <a:pt x="259" y="758"/>
                    <a:pt x="643" y="856"/>
                    <a:pt x="857" y="963"/>
                  </a:cubicBezTo>
                  <a:cubicBezTo>
                    <a:pt x="1142" y="1106"/>
                    <a:pt x="1419" y="1275"/>
                    <a:pt x="1722" y="1373"/>
                  </a:cubicBezTo>
                  <a:cubicBezTo>
                    <a:pt x="1893" y="1435"/>
                    <a:pt x="2079" y="1474"/>
                    <a:pt x="2263" y="1474"/>
                  </a:cubicBezTo>
                  <a:cubicBezTo>
                    <a:pt x="2395" y="1474"/>
                    <a:pt x="2526" y="1454"/>
                    <a:pt x="2650" y="1409"/>
                  </a:cubicBezTo>
                  <a:cubicBezTo>
                    <a:pt x="2917" y="1302"/>
                    <a:pt x="3132" y="1061"/>
                    <a:pt x="3158" y="784"/>
                  </a:cubicBezTo>
                  <a:cubicBezTo>
                    <a:pt x="3158" y="767"/>
                    <a:pt x="3158" y="740"/>
                    <a:pt x="3158" y="722"/>
                  </a:cubicBezTo>
                  <a:cubicBezTo>
                    <a:pt x="3158" y="704"/>
                    <a:pt x="3158" y="686"/>
                    <a:pt x="3158" y="668"/>
                  </a:cubicBezTo>
                  <a:cubicBezTo>
                    <a:pt x="3140" y="428"/>
                    <a:pt x="2962" y="213"/>
                    <a:pt x="2739" y="106"/>
                  </a:cubicBezTo>
                  <a:cubicBezTo>
                    <a:pt x="2590" y="32"/>
                    <a:pt x="2419" y="0"/>
                    <a:pt x="224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3" name="Google Shape;1804;p47">
              <a:extLst>
                <a:ext uri="{FF2B5EF4-FFF2-40B4-BE49-F238E27FC236}">
                  <a16:creationId xmlns:a16="http://schemas.microsoft.com/office/drawing/2014/main" id="{5F8AF590-3128-17D6-7703-C7DCCEE6B920}"/>
                </a:ext>
              </a:extLst>
            </p:cNvPr>
            <p:cNvSpPr/>
            <p:nvPr/>
          </p:nvSpPr>
          <p:spPr>
            <a:xfrm>
              <a:off x="5250376" y="3103658"/>
              <a:ext cx="488263" cy="26430"/>
            </a:xfrm>
            <a:custGeom>
              <a:avLst/>
              <a:gdLst/>
              <a:ahLst/>
              <a:cxnLst/>
              <a:rect l="l" t="t" r="r" b="b"/>
              <a:pathLst>
                <a:path w="3159" h="171" extrusionOk="0">
                  <a:moveTo>
                    <a:pt x="1401" y="1"/>
                  </a:moveTo>
                  <a:cubicBezTo>
                    <a:pt x="982" y="1"/>
                    <a:pt x="553" y="10"/>
                    <a:pt x="134" y="37"/>
                  </a:cubicBezTo>
                  <a:cubicBezTo>
                    <a:pt x="54" y="63"/>
                    <a:pt x="0" y="81"/>
                    <a:pt x="0" y="81"/>
                  </a:cubicBezTo>
                  <a:cubicBezTo>
                    <a:pt x="0" y="81"/>
                    <a:pt x="36" y="90"/>
                    <a:pt x="89" y="108"/>
                  </a:cubicBezTo>
                  <a:cubicBezTo>
                    <a:pt x="446" y="84"/>
                    <a:pt x="799" y="72"/>
                    <a:pt x="1153" y="72"/>
                  </a:cubicBezTo>
                  <a:cubicBezTo>
                    <a:pt x="1330" y="72"/>
                    <a:pt x="1508" y="75"/>
                    <a:pt x="1686" y="81"/>
                  </a:cubicBezTo>
                  <a:cubicBezTo>
                    <a:pt x="2177" y="90"/>
                    <a:pt x="2668" y="126"/>
                    <a:pt x="3158" y="170"/>
                  </a:cubicBezTo>
                  <a:cubicBezTo>
                    <a:pt x="3158" y="153"/>
                    <a:pt x="3158" y="126"/>
                    <a:pt x="3158" y="108"/>
                  </a:cubicBezTo>
                  <a:cubicBezTo>
                    <a:pt x="2578" y="46"/>
                    <a:pt x="1990" y="10"/>
                    <a:pt x="1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4" name="Google Shape;1805;p47">
              <a:extLst>
                <a:ext uri="{FF2B5EF4-FFF2-40B4-BE49-F238E27FC236}">
                  <a16:creationId xmlns:a16="http://schemas.microsoft.com/office/drawing/2014/main" id="{3C2F942A-DF6B-44D1-F845-05AC31448E4C}"/>
                </a:ext>
              </a:extLst>
            </p:cNvPr>
            <p:cNvSpPr/>
            <p:nvPr/>
          </p:nvSpPr>
          <p:spPr>
            <a:xfrm>
              <a:off x="5013122" y="3190985"/>
              <a:ext cx="486872" cy="230144"/>
            </a:xfrm>
            <a:custGeom>
              <a:avLst/>
              <a:gdLst/>
              <a:ahLst/>
              <a:cxnLst/>
              <a:rect l="l" t="t" r="r" b="b"/>
              <a:pathLst>
                <a:path w="3150" h="1489" extrusionOk="0">
                  <a:moveTo>
                    <a:pt x="2311" y="1"/>
                  </a:moveTo>
                  <a:cubicBezTo>
                    <a:pt x="2166" y="1"/>
                    <a:pt x="2020" y="27"/>
                    <a:pt x="1883" y="69"/>
                  </a:cubicBezTo>
                  <a:cubicBezTo>
                    <a:pt x="1651" y="141"/>
                    <a:pt x="1437" y="266"/>
                    <a:pt x="1223" y="382"/>
                  </a:cubicBezTo>
                  <a:cubicBezTo>
                    <a:pt x="1018" y="506"/>
                    <a:pt x="804" y="622"/>
                    <a:pt x="599" y="738"/>
                  </a:cubicBezTo>
                  <a:cubicBezTo>
                    <a:pt x="474" y="810"/>
                    <a:pt x="260" y="935"/>
                    <a:pt x="126" y="1006"/>
                  </a:cubicBezTo>
                  <a:cubicBezTo>
                    <a:pt x="54" y="1051"/>
                    <a:pt x="1" y="1086"/>
                    <a:pt x="1" y="1086"/>
                  </a:cubicBezTo>
                  <a:lnTo>
                    <a:pt x="99" y="1086"/>
                  </a:lnTo>
                  <a:cubicBezTo>
                    <a:pt x="268" y="1095"/>
                    <a:pt x="670" y="1131"/>
                    <a:pt x="893" y="1202"/>
                  </a:cubicBezTo>
                  <a:cubicBezTo>
                    <a:pt x="1196" y="1291"/>
                    <a:pt x="1500" y="1407"/>
                    <a:pt x="1812" y="1461"/>
                  </a:cubicBezTo>
                  <a:cubicBezTo>
                    <a:pt x="1913" y="1478"/>
                    <a:pt x="2016" y="1488"/>
                    <a:pt x="2120" y="1488"/>
                  </a:cubicBezTo>
                  <a:cubicBezTo>
                    <a:pt x="2336" y="1488"/>
                    <a:pt x="2552" y="1445"/>
                    <a:pt x="2740" y="1336"/>
                  </a:cubicBezTo>
                  <a:cubicBezTo>
                    <a:pt x="2980" y="1193"/>
                    <a:pt x="3150" y="917"/>
                    <a:pt x="3132" y="640"/>
                  </a:cubicBezTo>
                  <a:cubicBezTo>
                    <a:pt x="3132" y="622"/>
                    <a:pt x="3132" y="596"/>
                    <a:pt x="3123" y="578"/>
                  </a:cubicBezTo>
                  <a:cubicBezTo>
                    <a:pt x="3123" y="560"/>
                    <a:pt x="3114" y="542"/>
                    <a:pt x="3114" y="533"/>
                  </a:cubicBezTo>
                  <a:cubicBezTo>
                    <a:pt x="3052" y="292"/>
                    <a:pt x="2847" y="114"/>
                    <a:pt x="2606" y="43"/>
                  </a:cubicBezTo>
                  <a:cubicBezTo>
                    <a:pt x="2511" y="13"/>
                    <a:pt x="2411" y="1"/>
                    <a:pt x="2311" y="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5" name="Google Shape;1806;p47">
              <a:extLst>
                <a:ext uri="{FF2B5EF4-FFF2-40B4-BE49-F238E27FC236}">
                  <a16:creationId xmlns:a16="http://schemas.microsoft.com/office/drawing/2014/main" id="{3C191256-6417-F12A-F7C5-96C2D7DAEC92}"/>
                </a:ext>
              </a:extLst>
            </p:cNvPr>
            <p:cNvSpPr/>
            <p:nvPr/>
          </p:nvSpPr>
          <p:spPr>
            <a:xfrm>
              <a:off x="5013122" y="3280168"/>
              <a:ext cx="484244" cy="78827"/>
            </a:xfrm>
            <a:custGeom>
              <a:avLst/>
              <a:gdLst/>
              <a:ahLst/>
              <a:cxnLst/>
              <a:rect l="l" t="t" r="r" b="b"/>
              <a:pathLst>
                <a:path w="3133" h="510" extrusionOk="0">
                  <a:moveTo>
                    <a:pt x="3123" y="1"/>
                  </a:moveTo>
                  <a:cubicBezTo>
                    <a:pt x="2534" y="36"/>
                    <a:pt x="1955" y="99"/>
                    <a:pt x="1375" y="188"/>
                  </a:cubicBezTo>
                  <a:cubicBezTo>
                    <a:pt x="955" y="259"/>
                    <a:pt x="536" y="340"/>
                    <a:pt x="126" y="429"/>
                  </a:cubicBezTo>
                  <a:cubicBezTo>
                    <a:pt x="54" y="474"/>
                    <a:pt x="1" y="509"/>
                    <a:pt x="1" y="509"/>
                  </a:cubicBezTo>
                  <a:lnTo>
                    <a:pt x="99" y="509"/>
                  </a:lnTo>
                  <a:cubicBezTo>
                    <a:pt x="616" y="393"/>
                    <a:pt x="1143" y="295"/>
                    <a:pt x="1669" y="215"/>
                  </a:cubicBezTo>
                  <a:cubicBezTo>
                    <a:pt x="2151" y="144"/>
                    <a:pt x="2641" y="99"/>
                    <a:pt x="3132" y="63"/>
                  </a:cubicBezTo>
                  <a:cubicBezTo>
                    <a:pt x="3132" y="45"/>
                    <a:pt x="3132" y="19"/>
                    <a:pt x="3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6" name="Google Shape;1807;p47">
              <a:extLst>
                <a:ext uri="{FF2B5EF4-FFF2-40B4-BE49-F238E27FC236}">
                  <a16:creationId xmlns:a16="http://schemas.microsoft.com/office/drawing/2014/main" id="{3C3D5AF7-B939-33C5-4B96-25F075AB71F9}"/>
                </a:ext>
              </a:extLst>
            </p:cNvPr>
            <p:cNvSpPr/>
            <p:nvPr/>
          </p:nvSpPr>
          <p:spPr>
            <a:xfrm>
              <a:off x="3583262" y="2254338"/>
              <a:ext cx="1130779" cy="1320273"/>
            </a:xfrm>
            <a:custGeom>
              <a:avLst/>
              <a:gdLst/>
              <a:ahLst/>
              <a:cxnLst/>
              <a:rect l="l" t="t" r="r" b="b"/>
              <a:pathLst>
                <a:path w="7316" h="8542" extrusionOk="0">
                  <a:moveTo>
                    <a:pt x="3031" y="2299"/>
                  </a:moveTo>
                  <a:cubicBezTo>
                    <a:pt x="3066" y="2299"/>
                    <a:pt x="3099" y="2311"/>
                    <a:pt x="3123" y="2338"/>
                  </a:cubicBezTo>
                  <a:cubicBezTo>
                    <a:pt x="3168" y="2374"/>
                    <a:pt x="3177" y="2427"/>
                    <a:pt x="3186" y="2481"/>
                  </a:cubicBezTo>
                  <a:cubicBezTo>
                    <a:pt x="3194" y="2606"/>
                    <a:pt x="3194" y="2962"/>
                    <a:pt x="3034" y="2989"/>
                  </a:cubicBezTo>
                  <a:cubicBezTo>
                    <a:pt x="3023" y="2991"/>
                    <a:pt x="3012" y="2992"/>
                    <a:pt x="3002" y="2992"/>
                  </a:cubicBezTo>
                  <a:cubicBezTo>
                    <a:pt x="2851" y="2992"/>
                    <a:pt x="2819" y="2750"/>
                    <a:pt x="2811" y="2641"/>
                  </a:cubicBezTo>
                  <a:cubicBezTo>
                    <a:pt x="2811" y="2552"/>
                    <a:pt x="2820" y="2445"/>
                    <a:pt x="2873" y="2374"/>
                  </a:cubicBezTo>
                  <a:cubicBezTo>
                    <a:pt x="2912" y="2329"/>
                    <a:pt x="2974" y="2299"/>
                    <a:pt x="3031" y="2299"/>
                  </a:cubicBezTo>
                  <a:close/>
                  <a:moveTo>
                    <a:pt x="5260" y="4241"/>
                  </a:moveTo>
                  <a:cubicBezTo>
                    <a:pt x="5273" y="4241"/>
                    <a:pt x="5286" y="4243"/>
                    <a:pt x="5300" y="4247"/>
                  </a:cubicBezTo>
                  <a:cubicBezTo>
                    <a:pt x="5362" y="4274"/>
                    <a:pt x="5389" y="4354"/>
                    <a:pt x="5398" y="4425"/>
                  </a:cubicBezTo>
                  <a:cubicBezTo>
                    <a:pt x="5407" y="4515"/>
                    <a:pt x="5389" y="4613"/>
                    <a:pt x="5362" y="4693"/>
                  </a:cubicBezTo>
                  <a:cubicBezTo>
                    <a:pt x="5332" y="4768"/>
                    <a:pt x="5251" y="4894"/>
                    <a:pt x="5162" y="4894"/>
                  </a:cubicBezTo>
                  <a:cubicBezTo>
                    <a:pt x="5146" y="4894"/>
                    <a:pt x="5129" y="4890"/>
                    <a:pt x="5112" y="4880"/>
                  </a:cubicBezTo>
                  <a:cubicBezTo>
                    <a:pt x="5023" y="4827"/>
                    <a:pt x="5023" y="4648"/>
                    <a:pt x="5032" y="4559"/>
                  </a:cubicBezTo>
                  <a:cubicBezTo>
                    <a:pt x="5032" y="4470"/>
                    <a:pt x="5059" y="4372"/>
                    <a:pt x="5130" y="4300"/>
                  </a:cubicBezTo>
                  <a:cubicBezTo>
                    <a:pt x="5165" y="4265"/>
                    <a:pt x="5211" y="4241"/>
                    <a:pt x="5260" y="4241"/>
                  </a:cubicBezTo>
                  <a:close/>
                  <a:moveTo>
                    <a:pt x="2378" y="5122"/>
                  </a:moveTo>
                  <a:cubicBezTo>
                    <a:pt x="2400" y="5122"/>
                    <a:pt x="2422" y="5124"/>
                    <a:pt x="2445" y="5130"/>
                  </a:cubicBezTo>
                  <a:cubicBezTo>
                    <a:pt x="2508" y="5148"/>
                    <a:pt x="2561" y="5184"/>
                    <a:pt x="2615" y="5228"/>
                  </a:cubicBezTo>
                  <a:cubicBezTo>
                    <a:pt x="2748" y="5326"/>
                    <a:pt x="2873" y="5433"/>
                    <a:pt x="3007" y="5532"/>
                  </a:cubicBezTo>
                  <a:cubicBezTo>
                    <a:pt x="3025" y="5549"/>
                    <a:pt x="3052" y="5567"/>
                    <a:pt x="3052" y="5594"/>
                  </a:cubicBezTo>
                  <a:cubicBezTo>
                    <a:pt x="3061" y="5621"/>
                    <a:pt x="3043" y="5648"/>
                    <a:pt x="3025" y="5674"/>
                  </a:cubicBezTo>
                  <a:cubicBezTo>
                    <a:pt x="3007" y="5692"/>
                    <a:pt x="2971" y="5701"/>
                    <a:pt x="2945" y="5710"/>
                  </a:cubicBezTo>
                  <a:cubicBezTo>
                    <a:pt x="2874" y="5731"/>
                    <a:pt x="2795" y="5743"/>
                    <a:pt x="2716" y="5743"/>
                  </a:cubicBezTo>
                  <a:cubicBezTo>
                    <a:pt x="2465" y="5743"/>
                    <a:pt x="2211" y="5627"/>
                    <a:pt x="2204" y="5335"/>
                  </a:cubicBezTo>
                  <a:cubicBezTo>
                    <a:pt x="2195" y="5273"/>
                    <a:pt x="2213" y="5210"/>
                    <a:pt x="2258" y="5166"/>
                  </a:cubicBezTo>
                  <a:cubicBezTo>
                    <a:pt x="2288" y="5135"/>
                    <a:pt x="2331" y="5122"/>
                    <a:pt x="2378" y="5122"/>
                  </a:cubicBezTo>
                  <a:close/>
                  <a:moveTo>
                    <a:pt x="1205" y="1"/>
                  </a:moveTo>
                  <a:cubicBezTo>
                    <a:pt x="1196" y="18"/>
                    <a:pt x="1187" y="27"/>
                    <a:pt x="1187" y="36"/>
                  </a:cubicBezTo>
                  <a:cubicBezTo>
                    <a:pt x="1018" y="366"/>
                    <a:pt x="848" y="705"/>
                    <a:pt x="813" y="1071"/>
                  </a:cubicBezTo>
                  <a:cubicBezTo>
                    <a:pt x="759" y="1455"/>
                    <a:pt x="875" y="1874"/>
                    <a:pt x="1178" y="2106"/>
                  </a:cubicBezTo>
                  <a:cubicBezTo>
                    <a:pt x="1267" y="2177"/>
                    <a:pt x="1375" y="2222"/>
                    <a:pt x="1464" y="2302"/>
                  </a:cubicBezTo>
                  <a:cubicBezTo>
                    <a:pt x="1553" y="2382"/>
                    <a:pt x="1615" y="2507"/>
                    <a:pt x="1580" y="2614"/>
                  </a:cubicBezTo>
                  <a:cubicBezTo>
                    <a:pt x="1553" y="2713"/>
                    <a:pt x="1455" y="2775"/>
                    <a:pt x="1366" y="2793"/>
                  </a:cubicBezTo>
                  <a:cubicBezTo>
                    <a:pt x="1345" y="2797"/>
                    <a:pt x="1323" y="2798"/>
                    <a:pt x="1302" y="2798"/>
                  </a:cubicBezTo>
                  <a:cubicBezTo>
                    <a:pt x="1223" y="2798"/>
                    <a:pt x="1141" y="2774"/>
                    <a:pt x="1071" y="2739"/>
                  </a:cubicBezTo>
                  <a:cubicBezTo>
                    <a:pt x="759" y="2606"/>
                    <a:pt x="536" y="2293"/>
                    <a:pt x="491" y="1954"/>
                  </a:cubicBezTo>
                  <a:cubicBezTo>
                    <a:pt x="411" y="2133"/>
                    <a:pt x="331" y="2311"/>
                    <a:pt x="268" y="2490"/>
                  </a:cubicBezTo>
                  <a:cubicBezTo>
                    <a:pt x="259" y="2516"/>
                    <a:pt x="250" y="2534"/>
                    <a:pt x="242" y="2561"/>
                  </a:cubicBezTo>
                  <a:cubicBezTo>
                    <a:pt x="197" y="2695"/>
                    <a:pt x="161" y="2829"/>
                    <a:pt x="143" y="2971"/>
                  </a:cubicBezTo>
                  <a:cubicBezTo>
                    <a:pt x="99" y="3328"/>
                    <a:pt x="161" y="3712"/>
                    <a:pt x="402" y="3979"/>
                  </a:cubicBezTo>
                  <a:cubicBezTo>
                    <a:pt x="750" y="4381"/>
                    <a:pt x="1375" y="4425"/>
                    <a:pt x="1767" y="4791"/>
                  </a:cubicBezTo>
                  <a:cubicBezTo>
                    <a:pt x="1892" y="4916"/>
                    <a:pt x="1990" y="5112"/>
                    <a:pt x="1892" y="5264"/>
                  </a:cubicBezTo>
                  <a:cubicBezTo>
                    <a:pt x="1832" y="5366"/>
                    <a:pt x="1711" y="5399"/>
                    <a:pt x="1587" y="5399"/>
                  </a:cubicBezTo>
                  <a:cubicBezTo>
                    <a:pt x="1527" y="5399"/>
                    <a:pt x="1466" y="5392"/>
                    <a:pt x="1410" y="5380"/>
                  </a:cubicBezTo>
                  <a:cubicBezTo>
                    <a:pt x="857" y="5255"/>
                    <a:pt x="393" y="4943"/>
                    <a:pt x="63" y="4479"/>
                  </a:cubicBezTo>
                  <a:cubicBezTo>
                    <a:pt x="1" y="4764"/>
                    <a:pt x="1" y="5050"/>
                    <a:pt x="45" y="5335"/>
                  </a:cubicBezTo>
                  <a:cubicBezTo>
                    <a:pt x="54" y="5362"/>
                    <a:pt x="63" y="5389"/>
                    <a:pt x="63" y="5425"/>
                  </a:cubicBezTo>
                  <a:cubicBezTo>
                    <a:pt x="108" y="5630"/>
                    <a:pt x="188" y="5826"/>
                    <a:pt x="286" y="6004"/>
                  </a:cubicBezTo>
                  <a:cubicBezTo>
                    <a:pt x="536" y="6468"/>
                    <a:pt x="955" y="6834"/>
                    <a:pt x="1446" y="7021"/>
                  </a:cubicBezTo>
                  <a:cubicBezTo>
                    <a:pt x="1963" y="7218"/>
                    <a:pt x="2534" y="7209"/>
                    <a:pt x="3078" y="7307"/>
                  </a:cubicBezTo>
                  <a:cubicBezTo>
                    <a:pt x="3230" y="7334"/>
                    <a:pt x="3409" y="7396"/>
                    <a:pt x="3435" y="7548"/>
                  </a:cubicBezTo>
                  <a:cubicBezTo>
                    <a:pt x="3462" y="7699"/>
                    <a:pt x="3301" y="7815"/>
                    <a:pt x="3159" y="7878"/>
                  </a:cubicBezTo>
                  <a:cubicBezTo>
                    <a:pt x="2901" y="7991"/>
                    <a:pt x="2616" y="8055"/>
                    <a:pt x="2333" y="8055"/>
                  </a:cubicBezTo>
                  <a:cubicBezTo>
                    <a:pt x="2215" y="8055"/>
                    <a:pt x="2097" y="8044"/>
                    <a:pt x="1981" y="8021"/>
                  </a:cubicBezTo>
                  <a:lnTo>
                    <a:pt x="1981" y="8021"/>
                  </a:lnTo>
                  <a:cubicBezTo>
                    <a:pt x="2186" y="8181"/>
                    <a:pt x="2409" y="8306"/>
                    <a:pt x="2650" y="8386"/>
                  </a:cubicBezTo>
                  <a:cubicBezTo>
                    <a:pt x="2713" y="8413"/>
                    <a:pt x="2775" y="8431"/>
                    <a:pt x="2847" y="8449"/>
                  </a:cubicBezTo>
                  <a:cubicBezTo>
                    <a:pt x="3059" y="8510"/>
                    <a:pt x="3282" y="8542"/>
                    <a:pt x="3504" y="8542"/>
                  </a:cubicBezTo>
                  <a:cubicBezTo>
                    <a:pt x="3701" y="8542"/>
                    <a:pt x="3898" y="8517"/>
                    <a:pt x="4087" y="8467"/>
                  </a:cubicBezTo>
                  <a:cubicBezTo>
                    <a:pt x="4381" y="8395"/>
                    <a:pt x="4702" y="8226"/>
                    <a:pt x="4765" y="7931"/>
                  </a:cubicBezTo>
                  <a:cubicBezTo>
                    <a:pt x="4791" y="7771"/>
                    <a:pt x="4747" y="7610"/>
                    <a:pt x="4765" y="7450"/>
                  </a:cubicBezTo>
                  <a:cubicBezTo>
                    <a:pt x="4782" y="7360"/>
                    <a:pt x="4836" y="7262"/>
                    <a:pt x="4916" y="7218"/>
                  </a:cubicBezTo>
                  <a:cubicBezTo>
                    <a:pt x="4934" y="7200"/>
                    <a:pt x="4952" y="7191"/>
                    <a:pt x="4979" y="7182"/>
                  </a:cubicBezTo>
                  <a:cubicBezTo>
                    <a:pt x="4993" y="7178"/>
                    <a:pt x="5008" y="7176"/>
                    <a:pt x="5023" y="7176"/>
                  </a:cubicBezTo>
                  <a:cubicBezTo>
                    <a:pt x="5044" y="7176"/>
                    <a:pt x="5065" y="7180"/>
                    <a:pt x="5086" y="7191"/>
                  </a:cubicBezTo>
                  <a:cubicBezTo>
                    <a:pt x="5300" y="7268"/>
                    <a:pt x="5535" y="7309"/>
                    <a:pt x="5769" y="7309"/>
                  </a:cubicBezTo>
                  <a:cubicBezTo>
                    <a:pt x="6236" y="7309"/>
                    <a:pt x="6700" y="7146"/>
                    <a:pt x="6986" y="6789"/>
                  </a:cubicBezTo>
                  <a:cubicBezTo>
                    <a:pt x="7218" y="6486"/>
                    <a:pt x="7316" y="6085"/>
                    <a:pt x="7262" y="5701"/>
                  </a:cubicBezTo>
                  <a:cubicBezTo>
                    <a:pt x="7262" y="5656"/>
                    <a:pt x="7253" y="5612"/>
                    <a:pt x="7245" y="5558"/>
                  </a:cubicBezTo>
                  <a:cubicBezTo>
                    <a:pt x="7191" y="5309"/>
                    <a:pt x="7066" y="5077"/>
                    <a:pt x="6888" y="4898"/>
                  </a:cubicBezTo>
                  <a:lnTo>
                    <a:pt x="6888" y="4898"/>
                  </a:lnTo>
                  <a:cubicBezTo>
                    <a:pt x="6914" y="5246"/>
                    <a:pt x="6843" y="5612"/>
                    <a:pt x="6691" y="5933"/>
                  </a:cubicBezTo>
                  <a:cubicBezTo>
                    <a:pt x="6631" y="6047"/>
                    <a:pt x="6524" y="6168"/>
                    <a:pt x="6406" y="6168"/>
                  </a:cubicBezTo>
                  <a:cubicBezTo>
                    <a:pt x="6386" y="6168"/>
                    <a:pt x="6365" y="6164"/>
                    <a:pt x="6344" y="6156"/>
                  </a:cubicBezTo>
                  <a:cubicBezTo>
                    <a:pt x="6263" y="6120"/>
                    <a:pt x="6228" y="6022"/>
                    <a:pt x="6228" y="5942"/>
                  </a:cubicBezTo>
                  <a:cubicBezTo>
                    <a:pt x="6228" y="5853"/>
                    <a:pt x="6263" y="5772"/>
                    <a:pt x="6299" y="5692"/>
                  </a:cubicBezTo>
                  <a:cubicBezTo>
                    <a:pt x="6549" y="5068"/>
                    <a:pt x="6683" y="4372"/>
                    <a:pt x="6540" y="3712"/>
                  </a:cubicBezTo>
                  <a:cubicBezTo>
                    <a:pt x="6477" y="3426"/>
                    <a:pt x="6344" y="3150"/>
                    <a:pt x="6174" y="2918"/>
                  </a:cubicBezTo>
                  <a:cubicBezTo>
                    <a:pt x="6147" y="2882"/>
                    <a:pt x="6121" y="2846"/>
                    <a:pt x="6094" y="2820"/>
                  </a:cubicBezTo>
                  <a:cubicBezTo>
                    <a:pt x="5880" y="2561"/>
                    <a:pt x="5594" y="2365"/>
                    <a:pt x="5273" y="2267"/>
                  </a:cubicBezTo>
                  <a:lnTo>
                    <a:pt x="5273" y="2267"/>
                  </a:lnTo>
                  <a:cubicBezTo>
                    <a:pt x="5558" y="2677"/>
                    <a:pt x="5674" y="3194"/>
                    <a:pt x="5603" y="3685"/>
                  </a:cubicBezTo>
                  <a:cubicBezTo>
                    <a:pt x="5576" y="3819"/>
                    <a:pt x="5523" y="3979"/>
                    <a:pt x="5389" y="4006"/>
                  </a:cubicBezTo>
                  <a:cubicBezTo>
                    <a:pt x="5379" y="4008"/>
                    <a:pt x="5369" y="4009"/>
                    <a:pt x="5359" y="4009"/>
                  </a:cubicBezTo>
                  <a:cubicBezTo>
                    <a:pt x="5264" y="4009"/>
                    <a:pt x="5180" y="3935"/>
                    <a:pt x="5139" y="3854"/>
                  </a:cubicBezTo>
                  <a:cubicBezTo>
                    <a:pt x="5086" y="3756"/>
                    <a:pt x="5086" y="3649"/>
                    <a:pt x="5077" y="3551"/>
                  </a:cubicBezTo>
                  <a:cubicBezTo>
                    <a:pt x="5050" y="2936"/>
                    <a:pt x="4943" y="2320"/>
                    <a:pt x="4622" y="1803"/>
                  </a:cubicBezTo>
                  <a:cubicBezTo>
                    <a:pt x="4417" y="1473"/>
                    <a:pt x="4113" y="1178"/>
                    <a:pt x="3765" y="1018"/>
                  </a:cubicBezTo>
                  <a:cubicBezTo>
                    <a:pt x="3739" y="1009"/>
                    <a:pt x="3721" y="1000"/>
                    <a:pt x="3694" y="991"/>
                  </a:cubicBezTo>
                  <a:cubicBezTo>
                    <a:pt x="3534" y="927"/>
                    <a:pt x="3366" y="891"/>
                    <a:pt x="3191" y="891"/>
                  </a:cubicBezTo>
                  <a:cubicBezTo>
                    <a:pt x="3172" y="891"/>
                    <a:pt x="3152" y="892"/>
                    <a:pt x="3132" y="893"/>
                  </a:cubicBezTo>
                  <a:cubicBezTo>
                    <a:pt x="3310" y="1151"/>
                    <a:pt x="3364" y="1490"/>
                    <a:pt x="3266" y="1785"/>
                  </a:cubicBezTo>
                  <a:cubicBezTo>
                    <a:pt x="3230" y="1892"/>
                    <a:pt x="3159" y="2008"/>
                    <a:pt x="3043" y="2008"/>
                  </a:cubicBezTo>
                  <a:cubicBezTo>
                    <a:pt x="2900" y="2008"/>
                    <a:pt x="2838" y="1829"/>
                    <a:pt x="2820" y="1696"/>
                  </a:cubicBezTo>
                  <a:cubicBezTo>
                    <a:pt x="2784" y="1348"/>
                    <a:pt x="2802" y="973"/>
                    <a:pt x="2579" y="705"/>
                  </a:cubicBezTo>
                  <a:cubicBezTo>
                    <a:pt x="2267" y="322"/>
                    <a:pt x="1633" y="384"/>
                    <a:pt x="1267" y="72"/>
                  </a:cubicBezTo>
                  <a:cubicBezTo>
                    <a:pt x="1241" y="45"/>
                    <a:pt x="1223" y="27"/>
                    <a:pt x="1205" y="1"/>
                  </a:cubicBezTo>
                  <a:close/>
                </a:path>
              </a:pathLst>
            </a:custGeom>
            <a:solidFill>
              <a:srgbClr val="F38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7" name="Google Shape;1808;p47">
              <a:extLst>
                <a:ext uri="{FF2B5EF4-FFF2-40B4-BE49-F238E27FC236}">
                  <a16:creationId xmlns:a16="http://schemas.microsoft.com/office/drawing/2014/main" id="{8947B0B4-1997-054B-3AA2-8874F93873E9}"/>
                </a:ext>
              </a:extLst>
            </p:cNvPr>
            <p:cNvSpPr/>
            <p:nvPr/>
          </p:nvSpPr>
          <p:spPr>
            <a:xfrm>
              <a:off x="3590217" y="2254338"/>
              <a:ext cx="1115632" cy="1305899"/>
            </a:xfrm>
            <a:custGeom>
              <a:avLst/>
              <a:gdLst/>
              <a:ahLst/>
              <a:cxnLst/>
              <a:rect l="l" t="t" r="r" b="b"/>
              <a:pathLst>
                <a:path w="7218" h="8449" extrusionOk="0">
                  <a:moveTo>
                    <a:pt x="1160" y="1"/>
                  </a:moveTo>
                  <a:cubicBezTo>
                    <a:pt x="1151" y="18"/>
                    <a:pt x="1142" y="27"/>
                    <a:pt x="1142" y="36"/>
                  </a:cubicBezTo>
                  <a:cubicBezTo>
                    <a:pt x="1321" y="527"/>
                    <a:pt x="1517" y="1009"/>
                    <a:pt x="1731" y="1490"/>
                  </a:cubicBezTo>
                  <a:cubicBezTo>
                    <a:pt x="1972" y="2043"/>
                    <a:pt x="2222" y="2597"/>
                    <a:pt x="2489" y="3132"/>
                  </a:cubicBezTo>
                  <a:cubicBezTo>
                    <a:pt x="2623" y="3399"/>
                    <a:pt x="2757" y="3667"/>
                    <a:pt x="2900" y="3935"/>
                  </a:cubicBezTo>
                  <a:cubicBezTo>
                    <a:pt x="2364" y="3846"/>
                    <a:pt x="1847" y="3658"/>
                    <a:pt x="1374" y="3391"/>
                  </a:cubicBezTo>
                  <a:cubicBezTo>
                    <a:pt x="946" y="3150"/>
                    <a:pt x="553" y="2846"/>
                    <a:pt x="223" y="2490"/>
                  </a:cubicBezTo>
                  <a:cubicBezTo>
                    <a:pt x="214" y="2516"/>
                    <a:pt x="205" y="2534"/>
                    <a:pt x="197" y="2561"/>
                  </a:cubicBezTo>
                  <a:cubicBezTo>
                    <a:pt x="313" y="2686"/>
                    <a:pt x="429" y="2793"/>
                    <a:pt x="553" y="2900"/>
                  </a:cubicBezTo>
                  <a:cubicBezTo>
                    <a:pt x="982" y="3266"/>
                    <a:pt x="1472" y="3560"/>
                    <a:pt x="1999" y="3765"/>
                  </a:cubicBezTo>
                  <a:cubicBezTo>
                    <a:pt x="2293" y="3872"/>
                    <a:pt x="2605" y="3953"/>
                    <a:pt x="2917" y="4006"/>
                  </a:cubicBezTo>
                  <a:lnTo>
                    <a:pt x="2935" y="4006"/>
                  </a:lnTo>
                  <a:cubicBezTo>
                    <a:pt x="3069" y="4247"/>
                    <a:pt x="3203" y="4488"/>
                    <a:pt x="3337" y="4729"/>
                  </a:cubicBezTo>
                  <a:cubicBezTo>
                    <a:pt x="3551" y="5121"/>
                    <a:pt x="3783" y="5505"/>
                    <a:pt x="4015" y="5888"/>
                  </a:cubicBezTo>
                  <a:cubicBezTo>
                    <a:pt x="3589" y="6001"/>
                    <a:pt x="3152" y="6054"/>
                    <a:pt x="2716" y="6054"/>
                  </a:cubicBezTo>
                  <a:cubicBezTo>
                    <a:pt x="2494" y="6054"/>
                    <a:pt x="2272" y="6040"/>
                    <a:pt x="2052" y="6013"/>
                  </a:cubicBezTo>
                  <a:cubicBezTo>
                    <a:pt x="1383" y="5933"/>
                    <a:pt x="732" y="5728"/>
                    <a:pt x="143" y="5416"/>
                  </a:cubicBezTo>
                  <a:cubicBezTo>
                    <a:pt x="98" y="5389"/>
                    <a:pt x="54" y="5362"/>
                    <a:pt x="0" y="5335"/>
                  </a:cubicBezTo>
                  <a:lnTo>
                    <a:pt x="0" y="5335"/>
                  </a:lnTo>
                  <a:cubicBezTo>
                    <a:pt x="9" y="5362"/>
                    <a:pt x="18" y="5389"/>
                    <a:pt x="18" y="5425"/>
                  </a:cubicBezTo>
                  <a:cubicBezTo>
                    <a:pt x="313" y="5585"/>
                    <a:pt x="616" y="5719"/>
                    <a:pt x="928" y="5826"/>
                  </a:cubicBezTo>
                  <a:cubicBezTo>
                    <a:pt x="1494" y="6025"/>
                    <a:pt x="2102" y="6125"/>
                    <a:pt x="2708" y="6125"/>
                  </a:cubicBezTo>
                  <a:cubicBezTo>
                    <a:pt x="2781" y="6125"/>
                    <a:pt x="2854" y="6123"/>
                    <a:pt x="2926" y="6120"/>
                  </a:cubicBezTo>
                  <a:cubicBezTo>
                    <a:pt x="3310" y="6103"/>
                    <a:pt x="3685" y="6049"/>
                    <a:pt x="4050" y="5951"/>
                  </a:cubicBezTo>
                  <a:cubicBezTo>
                    <a:pt x="4122" y="6058"/>
                    <a:pt x="4193" y="6174"/>
                    <a:pt x="4256" y="6281"/>
                  </a:cubicBezTo>
                  <a:cubicBezTo>
                    <a:pt x="4389" y="6486"/>
                    <a:pt x="4523" y="6691"/>
                    <a:pt x="4657" y="6896"/>
                  </a:cubicBezTo>
                  <a:cubicBezTo>
                    <a:pt x="4639" y="6896"/>
                    <a:pt x="4630" y="6896"/>
                    <a:pt x="4621" y="6914"/>
                  </a:cubicBezTo>
                  <a:cubicBezTo>
                    <a:pt x="4479" y="7316"/>
                    <a:pt x="4265" y="7708"/>
                    <a:pt x="3926" y="7985"/>
                  </a:cubicBezTo>
                  <a:cubicBezTo>
                    <a:pt x="3560" y="8279"/>
                    <a:pt x="3069" y="8386"/>
                    <a:pt x="2605" y="8386"/>
                  </a:cubicBezTo>
                  <a:cubicBezTo>
                    <a:pt x="2668" y="8413"/>
                    <a:pt x="2730" y="8431"/>
                    <a:pt x="2802" y="8449"/>
                  </a:cubicBezTo>
                  <a:cubicBezTo>
                    <a:pt x="2962" y="8440"/>
                    <a:pt x="3132" y="8413"/>
                    <a:pt x="3292" y="8368"/>
                  </a:cubicBezTo>
                  <a:cubicBezTo>
                    <a:pt x="3515" y="8315"/>
                    <a:pt x="3738" y="8217"/>
                    <a:pt x="3926" y="8065"/>
                  </a:cubicBezTo>
                  <a:cubicBezTo>
                    <a:pt x="4095" y="7940"/>
                    <a:pt x="4238" y="7780"/>
                    <a:pt x="4363" y="7592"/>
                  </a:cubicBezTo>
                  <a:cubicBezTo>
                    <a:pt x="4496" y="7396"/>
                    <a:pt x="4604" y="7173"/>
                    <a:pt x="4684" y="6941"/>
                  </a:cubicBezTo>
                  <a:cubicBezTo>
                    <a:pt x="4746" y="7030"/>
                    <a:pt x="4809" y="7120"/>
                    <a:pt x="4871" y="7218"/>
                  </a:cubicBezTo>
                  <a:cubicBezTo>
                    <a:pt x="4889" y="7200"/>
                    <a:pt x="4907" y="7191"/>
                    <a:pt x="4934" y="7182"/>
                  </a:cubicBezTo>
                  <a:cubicBezTo>
                    <a:pt x="4844" y="7048"/>
                    <a:pt x="4746" y="6914"/>
                    <a:pt x="4657" y="6781"/>
                  </a:cubicBezTo>
                  <a:lnTo>
                    <a:pt x="4657" y="6781"/>
                  </a:lnTo>
                  <a:cubicBezTo>
                    <a:pt x="4903" y="6813"/>
                    <a:pt x="5155" y="6839"/>
                    <a:pt x="5406" y="6839"/>
                  </a:cubicBezTo>
                  <a:cubicBezTo>
                    <a:pt x="5712" y="6839"/>
                    <a:pt x="6015" y="6800"/>
                    <a:pt x="6299" y="6682"/>
                  </a:cubicBezTo>
                  <a:cubicBezTo>
                    <a:pt x="6727" y="6504"/>
                    <a:pt x="7057" y="6138"/>
                    <a:pt x="7217" y="5701"/>
                  </a:cubicBezTo>
                  <a:cubicBezTo>
                    <a:pt x="7217" y="5656"/>
                    <a:pt x="7208" y="5612"/>
                    <a:pt x="7200" y="5558"/>
                  </a:cubicBezTo>
                  <a:cubicBezTo>
                    <a:pt x="7128" y="5781"/>
                    <a:pt x="7021" y="5995"/>
                    <a:pt x="6869" y="6174"/>
                  </a:cubicBezTo>
                  <a:cubicBezTo>
                    <a:pt x="6727" y="6343"/>
                    <a:pt x="6557" y="6486"/>
                    <a:pt x="6352" y="6584"/>
                  </a:cubicBezTo>
                  <a:cubicBezTo>
                    <a:pt x="6111" y="6700"/>
                    <a:pt x="5835" y="6754"/>
                    <a:pt x="5567" y="6772"/>
                  </a:cubicBezTo>
                  <a:cubicBezTo>
                    <a:pt x="5527" y="6773"/>
                    <a:pt x="5487" y="6773"/>
                    <a:pt x="5446" y="6773"/>
                  </a:cubicBezTo>
                  <a:cubicBezTo>
                    <a:pt x="5176" y="6773"/>
                    <a:pt x="4912" y="6748"/>
                    <a:pt x="4648" y="6709"/>
                  </a:cubicBezTo>
                  <a:lnTo>
                    <a:pt x="4621" y="6709"/>
                  </a:lnTo>
                  <a:cubicBezTo>
                    <a:pt x="4559" y="6620"/>
                    <a:pt x="4496" y="6531"/>
                    <a:pt x="4443" y="6442"/>
                  </a:cubicBezTo>
                  <a:cubicBezTo>
                    <a:pt x="4398" y="6370"/>
                    <a:pt x="4354" y="6299"/>
                    <a:pt x="4309" y="6236"/>
                  </a:cubicBezTo>
                  <a:cubicBezTo>
                    <a:pt x="4318" y="6236"/>
                    <a:pt x="4318" y="6236"/>
                    <a:pt x="4318" y="6227"/>
                  </a:cubicBezTo>
                  <a:cubicBezTo>
                    <a:pt x="4835" y="5924"/>
                    <a:pt x="5273" y="5487"/>
                    <a:pt x="5585" y="4970"/>
                  </a:cubicBezTo>
                  <a:cubicBezTo>
                    <a:pt x="5924" y="4416"/>
                    <a:pt x="6111" y="3783"/>
                    <a:pt x="6129" y="3132"/>
                  </a:cubicBezTo>
                  <a:cubicBezTo>
                    <a:pt x="6129" y="3060"/>
                    <a:pt x="6129" y="2989"/>
                    <a:pt x="6129" y="2918"/>
                  </a:cubicBezTo>
                  <a:cubicBezTo>
                    <a:pt x="6102" y="2882"/>
                    <a:pt x="6076" y="2846"/>
                    <a:pt x="6049" y="2820"/>
                  </a:cubicBezTo>
                  <a:lnTo>
                    <a:pt x="6049" y="2820"/>
                  </a:lnTo>
                  <a:cubicBezTo>
                    <a:pt x="6076" y="3212"/>
                    <a:pt x="6040" y="3614"/>
                    <a:pt x="5933" y="3997"/>
                  </a:cubicBezTo>
                  <a:cubicBezTo>
                    <a:pt x="5781" y="4577"/>
                    <a:pt x="5469" y="5112"/>
                    <a:pt x="5059" y="5549"/>
                  </a:cubicBezTo>
                  <a:cubicBezTo>
                    <a:pt x="4827" y="5790"/>
                    <a:pt x="4568" y="6004"/>
                    <a:pt x="4291" y="6174"/>
                  </a:cubicBezTo>
                  <a:cubicBezTo>
                    <a:pt x="4282" y="6174"/>
                    <a:pt x="4282" y="6174"/>
                    <a:pt x="4273" y="6183"/>
                  </a:cubicBezTo>
                  <a:cubicBezTo>
                    <a:pt x="4015" y="5755"/>
                    <a:pt x="3756" y="5335"/>
                    <a:pt x="3506" y="4898"/>
                  </a:cubicBezTo>
                  <a:cubicBezTo>
                    <a:pt x="3453" y="4800"/>
                    <a:pt x="3399" y="4702"/>
                    <a:pt x="3337" y="4595"/>
                  </a:cubicBezTo>
                  <a:cubicBezTo>
                    <a:pt x="3355" y="4595"/>
                    <a:pt x="3364" y="4586"/>
                    <a:pt x="3372" y="4577"/>
                  </a:cubicBezTo>
                  <a:cubicBezTo>
                    <a:pt x="3560" y="4051"/>
                    <a:pt x="3685" y="3507"/>
                    <a:pt x="3756" y="2962"/>
                  </a:cubicBezTo>
                  <a:cubicBezTo>
                    <a:pt x="3818" y="2409"/>
                    <a:pt x="3818" y="1847"/>
                    <a:pt x="3756" y="1294"/>
                  </a:cubicBezTo>
                  <a:cubicBezTo>
                    <a:pt x="3747" y="1205"/>
                    <a:pt x="3738" y="1107"/>
                    <a:pt x="3720" y="1018"/>
                  </a:cubicBezTo>
                  <a:cubicBezTo>
                    <a:pt x="3694" y="1009"/>
                    <a:pt x="3676" y="1000"/>
                    <a:pt x="3649" y="991"/>
                  </a:cubicBezTo>
                  <a:lnTo>
                    <a:pt x="3649" y="991"/>
                  </a:lnTo>
                  <a:cubicBezTo>
                    <a:pt x="3703" y="1330"/>
                    <a:pt x="3729" y="1678"/>
                    <a:pt x="3738" y="2026"/>
                  </a:cubicBezTo>
                  <a:cubicBezTo>
                    <a:pt x="3738" y="2579"/>
                    <a:pt x="3685" y="3132"/>
                    <a:pt x="3560" y="3667"/>
                  </a:cubicBezTo>
                  <a:cubicBezTo>
                    <a:pt x="3497" y="3961"/>
                    <a:pt x="3408" y="4256"/>
                    <a:pt x="3310" y="4541"/>
                  </a:cubicBezTo>
                  <a:cubicBezTo>
                    <a:pt x="3087" y="4140"/>
                    <a:pt x="2864" y="3730"/>
                    <a:pt x="2659" y="3310"/>
                  </a:cubicBezTo>
                  <a:cubicBezTo>
                    <a:pt x="2391" y="2775"/>
                    <a:pt x="2132" y="2231"/>
                    <a:pt x="1892" y="1687"/>
                  </a:cubicBezTo>
                  <a:cubicBezTo>
                    <a:pt x="1651" y="1151"/>
                    <a:pt x="1428" y="616"/>
                    <a:pt x="1222" y="72"/>
                  </a:cubicBezTo>
                  <a:cubicBezTo>
                    <a:pt x="1196" y="45"/>
                    <a:pt x="1178" y="27"/>
                    <a:pt x="11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8" name="Google Shape;1809;p47">
              <a:extLst>
                <a:ext uri="{FF2B5EF4-FFF2-40B4-BE49-F238E27FC236}">
                  <a16:creationId xmlns:a16="http://schemas.microsoft.com/office/drawing/2014/main" id="{55DD327D-73F7-F64A-34D3-B55B765097C2}"/>
                </a:ext>
              </a:extLst>
            </p:cNvPr>
            <p:cNvSpPr/>
            <p:nvPr/>
          </p:nvSpPr>
          <p:spPr>
            <a:xfrm>
              <a:off x="5194733" y="3247864"/>
              <a:ext cx="656118" cy="680384"/>
            </a:xfrm>
            <a:custGeom>
              <a:avLst/>
              <a:gdLst/>
              <a:ahLst/>
              <a:cxnLst/>
              <a:rect l="l" t="t" r="r" b="b"/>
              <a:pathLst>
                <a:path w="4245" h="4402" extrusionOk="0">
                  <a:moveTo>
                    <a:pt x="4192" y="0"/>
                  </a:moveTo>
                  <a:cubicBezTo>
                    <a:pt x="4188" y="0"/>
                    <a:pt x="4183" y="2"/>
                    <a:pt x="4178" y="5"/>
                  </a:cubicBezTo>
                  <a:cubicBezTo>
                    <a:pt x="3438" y="442"/>
                    <a:pt x="2715" y="915"/>
                    <a:pt x="2064" y="1468"/>
                  </a:cubicBezTo>
                  <a:cubicBezTo>
                    <a:pt x="1475" y="1967"/>
                    <a:pt x="940" y="2547"/>
                    <a:pt x="539" y="3216"/>
                  </a:cubicBezTo>
                  <a:cubicBezTo>
                    <a:pt x="316" y="3573"/>
                    <a:pt x="137" y="3957"/>
                    <a:pt x="12" y="4358"/>
                  </a:cubicBezTo>
                  <a:cubicBezTo>
                    <a:pt x="0" y="4382"/>
                    <a:pt x="24" y="4402"/>
                    <a:pt x="44" y="4402"/>
                  </a:cubicBezTo>
                  <a:cubicBezTo>
                    <a:pt x="54" y="4402"/>
                    <a:pt x="63" y="4397"/>
                    <a:pt x="66" y="4385"/>
                  </a:cubicBezTo>
                  <a:cubicBezTo>
                    <a:pt x="298" y="3662"/>
                    <a:pt x="690" y="3011"/>
                    <a:pt x="1181" y="2431"/>
                  </a:cubicBezTo>
                  <a:cubicBezTo>
                    <a:pt x="1707" y="1807"/>
                    <a:pt x="2341" y="1289"/>
                    <a:pt x="3010" y="816"/>
                  </a:cubicBezTo>
                  <a:cubicBezTo>
                    <a:pt x="3402" y="549"/>
                    <a:pt x="3804" y="299"/>
                    <a:pt x="4214" y="49"/>
                  </a:cubicBezTo>
                  <a:cubicBezTo>
                    <a:pt x="4244" y="34"/>
                    <a:pt x="4218" y="0"/>
                    <a:pt x="41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9" name="Google Shape;1810;p47">
              <a:extLst>
                <a:ext uri="{FF2B5EF4-FFF2-40B4-BE49-F238E27FC236}">
                  <a16:creationId xmlns:a16="http://schemas.microsoft.com/office/drawing/2014/main" id="{188C0632-8361-0E97-C49F-044E0CAD0080}"/>
                </a:ext>
              </a:extLst>
            </p:cNvPr>
            <p:cNvSpPr/>
            <p:nvPr/>
          </p:nvSpPr>
          <p:spPr>
            <a:xfrm>
              <a:off x="5865381" y="2840284"/>
              <a:ext cx="431693" cy="455032"/>
            </a:xfrm>
            <a:custGeom>
              <a:avLst/>
              <a:gdLst/>
              <a:ahLst/>
              <a:cxnLst/>
              <a:rect l="l" t="t" r="r" b="b"/>
              <a:pathLst>
                <a:path w="2793" h="2944" extrusionOk="0">
                  <a:moveTo>
                    <a:pt x="1142" y="1"/>
                  </a:moveTo>
                  <a:cubicBezTo>
                    <a:pt x="1017" y="1"/>
                    <a:pt x="901" y="90"/>
                    <a:pt x="830" y="197"/>
                  </a:cubicBezTo>
                  <a:cubicBezTo>
                    <a:pt x="767" y="304"/>
                    <a:pt x="732" y="429"/>
                    <a:pt x="705" y="554"/>
                  </a:cubicBezTo>
                  <a:cubicBezTo>
                    <a:pt x="562" y="1250"/>
                    <a:pt x="410" y="1973"/>
                    <a:pt x="0" y="2552"/>
                  </a:cubicBezTo>
                  <a:cubicBezTo>
                    <a:pt x="118" y="2530"/>
                    <a:pt x="235" y="2520"/>
                    <a:pt x="352" y="2520"/>
                  </a:cubicBezTo>
                  <a:cubicBezTo>
                    <a:pt x="608" y="2520"/>
                    <a:pt x="861" y="2568"/>
                    <a:pt x="1106" y="2642"/>
                  </a:cubicBezTo>
                  <a:cubicBezTo>
                    <a:pt x="1472" y="2758"/>
                    <a:pt x="1829" y="2891"/>
                    <a:pt x="2204" y="2936"/>
                  </a:cubicBezTo>
                  <a:cubicBezTo>
                    <a:pt x="2243" y="2940"/>
                    <a:pt x="2283" y="2943"/>
                    <a:pt x="2324" y="2943"/>
                  </a:cubicBezTo>
                  <a:cubicBezTo>
                    <a:pt x="2451" y="2943"/>
                    <a:pt x="2580" y="2917"/>
                    <a:pt x="2667" y="2829"/>
                  </a:cubicBezTo>
                  <a:cubicBezTo>
                    <a:pt x="2766" y="2740"/>
                    <a:pt x="2792" y="2588"/>
                    <a:pt x="2739" y="2472"/>
                  </a:cubicBezTo>
                  <a:cubicBezTo>
                    <a:pt x="2688" y="2353"/>
                    <a:pt x="2564" y="2266"/>
                    <a:pt x="2436" y="2266"/>
                  </a:cubicBezTo>
                  <a:cubicBezTo>
                    <a:pt x="2430" y="2266"/>
                    <a:pt x="2424" y="2267"/>
                    <a:pt x="2418" y="2267"/>
                  </a:cubicBezTo>
                  <a:cubicBezTo>
                    <a:pt x="2471" y="2222"/>
                    <a:pt x="2489" y="2124"/>
                    <a:pt x="2453" y="2062"/>
                  </a:cubicBezTo>
                  <a:cubicBezTo>
                    <a:pt x="2421" y="1996"/>
                    <a:pt x="2351" y="1954"/>
                    <a:pt x="2284" y="1954"/>
                  </a:cubicBezTo>
                  <a:cubicBezTo>
                    <a:pt x="2278" y="1954"/>
                    <a:pt x="2272" y="1954"/>
                    <a:pt x="2266" y="1955"/>
                  </a:cubicBezTo>
                  <a:cubicBezTo>
                    <a:pt x="2328" y="1919"/>
                    <a:pt x="2373" y="1865"/>
                    <a:pt x="2400" y="1803"/>
                  </a:cubicBezTo>
                  <a:cubicBezTo>
                    <a:pt x="2427" y="1741"/>
                    <a:pt x="2427" y="1660"/>
                    <a:pt x="2391" y="1607"/>
                  </a:cubicBezTo>
                  <a:cubicBezTo>
                    <a:pt x="2355" y="1544"/>
                    <a:pt x="2284" y="1518"/>
                    <a:pt x="2221" y="1500"/>
                  </a:cubicBezTo>
                  <a:cubicBezTo>
                    <a:pt x="2153" y="1479"/>
                    <a:pt x="2079" y="1470"/>
                    <a:pt x="2005" y="1470"/>
                  </a:cubicBezTo>
                  <a:cubicBezTo>
                    <a:pt x="1952" y="1470"/>
                    <a:pt x="1898" y="1474"/>
                    <a:pt x="1847" y="1482"/>
                  </a:cubicBezTo>
                  <a:cubicBezTo>
                    <a:pt x="1882" y="1428"/>
                    <a:pt x="1918" y="1366"/>
                    <a:pt x="1936" y="1303"/>
                  </a:cubicBezTo>
                  <a:cubicBezTo>
                    <a:pt x="1954" y="1232"/>
                    <a:pt x="1945" y="1161"/>
                    <a:pt x="1900" y="1107"/>
                  </a:cubicBezTo>
                  <a:cubicBezTo>
                    <a:pt x="1874" y="1081"/>
                    <a:pt x="1831" y="1064"/>
                    <a:pt x="1792" y="1064"/>
                  </a:cubicBezTo>
                  <a:cubicBezTo>
                    <a:pt x="1765" y="1064"/>
                    <a:pt x="1740" y="1071"/>
                    <a:pt x="1722" y="1089"/>
                  </a:cubicBezTo>
                  <a:cubicBezTo>
                    <a:pt x="1757" y="1027"/>
                    <a:pt x="1793" y="956"/>
                    <a:pt x="1802" y="875"/>
                  </a:cubicBezTo>
                  <a:cubicBezTo>
                    <a:pt x="1820" y="804"/>
                    <a:pt x="1802" y="715"/>
                    <a:pt x="1740" y="670"/>
                  </a:cubicBezTo>
                  <a:cubicBezTo>
                    <a:pt x="1708" y="638"/>
                    <a:pt x="1658" y="616"/>
                    <a:pt x="1611" y="616"/>
                  </a:cubicBezTo>
                  <a:cubicBezTo>
                    <a:pt x="1578" y="616"/>
                    <a:pt x="1547" y="627"/>
                    <a:pt x="1526" y="652"/>
                  </a:cubicBezTo>
                  <a:cubicBezTo>
                    <a:pt x="1526" y="509"/>
                    <a:pt x="1517" y="367"/>
                    <a:pt x="1454" y="242"/>
                  </a:cubicBezTo>
                  <a:cubicBezTo>
                    <a:pt x="1401" y="117"/>
                    <a:pt x="1276" y="1"/>
                    <a:pt x="1142" y="1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0" name="Google Shape;1811;p47">
              <a:extLst>
                <a:ext uri="{FF2B5EF4-FFF2-40B4-BE49-F238E27FC236}">
                  <a16:creationId xmlns:a16="http://schemas.microsoft.com/office/drawing/2014/main" id="{B51A61D3-7530-0932-B0DE-548665A6359C}"/>
                </a:ext>
              </a:extLst>
            </p:cNvPr>
            <p:cNvSpPr/>
            <p:nvPr/>
          </p:nvSpPr>
          <p:spPr>
            <a:xfrm>
              <a:off x="5821176" y="2835956"/>
              <a:ext cx="252555" cy="442976"/>
            </a:xfrm>
            <a:custGeom>
              <a:avLst/>
              <a:gdLst/>
              <a:ahLst/>
              <a:cxnLst/>
              <a:rect l="l" t="t" r="r" b="b"/>
              <a:pathLst>
                <a:path w="1634" h="2866" extrusionOk="0">
                  <a:moveTo>
                    <a:pt x="698" y="0"/>
                  </a:moveTo>
                  <a:cubicBezTo>
                    <a:pt x="642" y="0"/>
                    <a:pt x="584" y="12"/>
                    <a:pt x="527" y="38"/>
                  </a:cubicBezTo>
                  <a:cubicBezTo>
                    <a:pt x="340" y="127"/>
                    <a:pt x="241" y="332"/>
                    <a:pt x="224" y="502"/>
                  </a:cubicBezTo>
                  <a:cubicBezTo>
                    <a:pt x="215" y="680"/>
                    <a:pt x="268" y="841"/>
                    <a:pt x="304" y="1010"/>
                  </a:cubicBezTo>
                  <a:cubicBezTo>
                    <a:pt x="375" y="1358"/>
                    <a:pt x="322" y="1742"/>
                    <a:pt x="170" y="2117"/>
                  </a:cubicBezTo>
                  <a:cubicBezTo>
                    <a:pt x="117" y="2259"/>
                    <a:pt x="36" y="2402"/>
                    <a:pt x="18" y="2545"/>
                  </a:cubicBezTo>
                  <a:cubicBezTo>
                    <a:pt x="1" y="2679"/>
                    <a:pt x="54" y="2830"/>
                    <a:pt x="197" y="2866"/>
                  </a:cubicBezTo>
                  <a:cubicBezTo>
                    <a:pt x="616" y="2456"/>
                    <a:pt x="1125" y="1992"/>
                    <a:pt x="1481" y="1528"/>
                  </a:cubicBezTo>
                  <a:cubicBezTo>
                    <a:pt x="1535" y="1465"/>
                    <a:pt x="1588" y="1394"/>
                    <a:pt x="1615" y="1323"/>
                  </a:cubicBezTo>
                  <a:cubicBezTo>
                    <a:pt x="1633" y="1251"/>
                    <a:pt x="1615" y="1162"/>
                    <a:pt x="1553" y="1135"/>
                  </a:cubicBezTo>
                  <a:cubicBezTo>
                    <a:pt x="1532" y="1123"/>
                    <a:pt x="1505" y="1117"/>
                    <a:pt x="1478" y="1117"/>
                  </a:cubicBezTo>
                  <a:cubicBezTo>
                    <a:pt x="1423" y="1117"/>
                    <a:pt x="1365" y="1141"/>
                    <a:pt x="1348" y="1189"/>
                  </a:cubicBezTo>
                  <a:cubicBezTo>
                    <a:pt x="1374" y="1091"/>
                    <a:pt x="1437" y="1001"/>
                    <a:pt x="1481" y="903"/>
                  </a:cubicBezTo>
                  <a:cubicBezTo>
                    <a:pt x="1517" y="805"/>
                    <a:pt x="1517" y="680"/>
                    <a:pt x="1437" y="636"/>
                  </a:cubicBezTo>
                  <a:cubicBezTo>
                    <a:pt x="1412" y="623"/>
                    <a:pt x="1383" y="617"/>
                    <a:pt x="1354" y="617"/>
                  </a:cubicBezTo>
                  <a:cubicBezTo>
                    <a:pt x="1321" y="617"/>
                    <a:pt x="1287" y="625"/>
                    <a:pt x="1258" y="645"/>
                  </a:cubicBezTo>
                  <a:cubicBezTo>
                    <a:pt x="1196" y="671"/>
                    <a:pt x="1125" y="734"/>
                    <a:pt x="1116" y="787"/>
                  </a:cubicBezTo>
                  <a:cubicBezTo>
                    <a:pt x="1134" y="591"/>
                    <a:pt x="1151" y="377"/>
                    <a:pt x="1062" y="207"/>
                  </a:cubicBezTo>
                  <a:cubicBezTo>
                    <a:pt x="997" y="89"/>
                    <a:pt x="854" y="0"/>
                    <a:pt x="698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1" name="Google Shape;1812;p47">
              <a:extLst>
                <a:ext uri="{FF2B5EF4-FFF2-40B4-BE49-F238E27FC236}">
                  <a16:creationId xmlns:a16="http://schemas.microsoft.com/office/drawing/2014/main" id="{EDDCECA0-8E75-2B09-DF5B-BBADD707CFFC}"/>
                </a:ext>
              </a:extLst>
            </p:cNvPr>
            <p:cNvSpPr/>
            <p:nvPr/>
          </p:nvSpPr>
          <p:spPr>
            <a:xfrm>
              <a:off x="5822567" y="3140598"/>
              <a:ext cx="451013" cy="253019"/>
            </a:xfrm>
            <a:custGeom>
              <a:avLst/>
              <a:gdLst/>
              <a:ahLst/>
              <a:cxnLst/>
              <a:rect l="l" t="t" r="r" b="b"/>
              <a:pathLst>
                <a:path w="2918" h="1637" extrusionOk="0">
                  <a:moveTo>
                    <a:pt x="1976" y="0"/>
                  </a:moveTo>
                  <a:cubicBezTo>
                    <a:pt x="1913" y="0"/>
                    <a:pt x="1841" y="15"/>
                    <a:pt x="1776" y="30"/>
                  </a:cubicBezTo>
                  <a:cubicBezTo>
                    <a:pt x="1214" y="163"/>
                    <a:pt x="580" y="440"/>
                    <a:pt x="27" y="645"/>
                  </a:cubicBezTo>
                  <a:cubicBezTo>
                    <a:pt x="0" y="788"/>
                    <a:pt x="116" y="895"/>
                    <a:pt x="250" y="939"/>
                  </a:cubicBezTo>
                  <a:cubicBezTo>
                    <a:pt x="346" y="971"/>
                    <a:pt x="455" y="976"/>
                    <a:pt x="565" y="976"/>
                  </a:cubicBezTo>
                  <a:cubicBezTo>
                    <a:pt x="609" y="976"/>
                    <a:pt x="653" y="975"/>
                    <a:pt x="696" y="975"/>
                  </a:cubicBezTo>
                  <a:cubicBezTo>
                    <a:pt x="1098" y="993"/>
                    <a:pt x="1472" y="1118"/>
                    <a:pt x="1767" y="1323"/>
                  </a:cubicBezTo>
                  <a:cubicBezTo>
                    <a:pt x="1901" y="1421"/>
                    <a:pt x="2026" y="1537"/>
                    <a:pt x="2186" y="1600"/>
                  </a:cubicBezTo>
                  <a:cubicBezTo>
                    <a:pt x="2251" y="1624"/>
                    <a:pt x="2324" y="1637"/>
                    <a:pt x="2398" y="1637"/>
                  </a:cubicBezTo>
                  <a:cubicBezTo>
                    <a:pt x="2517" y="1637"/>
                    <a:pt x="2640" y="1602"/>
                    <a:pt x="2739" y="1519"/>
                  </a:cubicBezTo>
                  <a:cubicBezTo>
                    <a:pt x="2918" y="1359"/>
                    <a:pt x="2918" y="1109"/>
                    <a:pt x="2802" y="957"/>
                  </a:cubicBezTo>
                  <a:cubicBezTo>
                    <a:pt x="2686" y="815"/>
                    <a:pt x="2489" y="734"/>
                    <a:pt x="2293" y="672"/>
                  </a:cubicBezTo>
                  <a:lnTo>
                    <a:pt x="2293" y="672"/>
                  </a:lnTo>
                  <a:cubicBezTo>
                    <a:pt x="2303" y="675"/>
                    <a:pt x="2313" y="676"/>
                    <a:pt x="2323" y="676"/>
                  </a:cubicBezTo>
                  <a:cubicBezTo>
                    <a:pt x="2380" y="676"/>
                    <a:pt x="2444" y="638"/>
                    <a:pt x="2489" y="600"/>
                  </a:cubicBezTo>
                  <a:cubicBezTo>
                    <a:pt x="2543" y="565"/>
                    <a:pt x="2579" y="502"/>
                    <a:pt x="2570" y="449"/>
                  </a:cubicBezTo>
                  <a:cubicBezTo>
                    <a:pt x="2561" y="351"/>
                    <a:pt x="2454" y="306"/>
                    <a:pt x="2347" y="297"/>
                  </a:cubicBezTo>
                  <a:cubicBezTo>
                    <a:pt x="2331" y="296"/>
                    <a:pt x="2314" y="295"/>
                    <a:pt x="2298" y="295"/>
                  </a:cubicBezTo>
                  <a:cubicBezTo>
                    <a:pt x="2235" y="295"/>
                    <a:pt x="2172" y="303"/>
                    <a:pt x="2110" y="303"/>
                  </a:cubicBezTo>
                  <a:cubicBezTo>
                    <a:pt x="2082" y="303"/>
                    <a:pt x="2054" y="302"/>
                    <a:pt x="2026" y="297"/>
                  </a:cubicBezTo>
                  <a:cubicBezTo>
                    <a:pt x="2106" y="297"/>
                    <a:pt x="2177" y="199"/>
                    <a:pt x="2168" y="128"/>
                  </a:cubicBezTo>
                  <a:cubicBezTo>
                    <a:pt x="2168" y="56"/>
                    <a:pt x="2097" y="12"/>
                    <a:pt x="2017" y="3"/>
                  </a:cubicBezTo>
                  <a:cubicBezTo>
                    <a:pt x="2004" y="1"/>
                    <a:pt x="1990" y="0"/>
                    <a:pt x="1976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2" name="Google Shape;1813;p47">
              <a:extLst>
                <a:ext uri="{FF2B5EF4-FFF2-40B4-BE49-F238E27FC236}">
                  <a16:creationId xmlns:a16="http://schemas.microsoft.com/office/drawing/2014/main" id="{90598F6C-C4A4-014D-F4C3-57C04E8D2D91}"/>
                </a:ext>
              </a:extLst>
            </p:cNvPr>
            <p:cNvSpPr/>
            <p:nvPr/>
          </p:nvSpPr>
          <p:spPr>
            <a:xfrm>
              <a:off x="5807420" y="3106440"/>
              <a:ext cx="178056" cy="206341"/>
            </a:xfrm>
            <a:custGeom>
              <a:avLst/>
              <a:gdLst/>
              <a:ahLst/>
              <a:cxnLst/>
              <a:rect l="l" t="t" r="r" b="b"/>
              <a:pathLst>
                <a:path w="1152" h="1335" extrusionOk="0">
                  <a:moveTo>
                    <a:pt x="321" y="1"/>
                  </a:moveTo>
                  <a:cubicBezTo>
                    <a:pt x="125" y="268"/>
                    <a:pt x="0" y="670"/>
                    <a:pt x="0" y="1009"/>
                  </a:cubicBezTo>
                  <a:cubicBezTo>
                    <a:pt x="0" y="1045"/>
                    <a:pt x="27" y="1080"/>
                    <a:pt x="54" y="1107"/>
                  </a:cubicBezTo>
                  <a:cubicBezTo>
                    <a:pt x="302" y="1270"/>
                    <a:pt x="541" y="1335"/>
                    <a:pt x="789" y="1335"/>
                  </a:cubicBezTo>
                  <a:cubicBezTo>
                    <a:pt x="907" y="1335"/>
                    <a:pt x="1027" y="1320"/>
                    <a:pt x="1151" y="1294"/>
                  </a:cubicBezTo>
                  <a:cubicBezTo>
                    <a:pt x="1008" y="1089"/>
                    <a:pt x="776" y="964"/>
                    <a:pt x="527" y="946"/>
                  </a:cubicBezTo>
                  <a:cubicBezTo>
                    <a:pt x="634" y="848"/>
                    <a:pt x="705" y="741"/>
                    <a:pt x="768" y="616"/>
                  </a:cubicBezTo>
                  <a:cubicBezTo>
                    <a:pt x="714" y="606"/>
                    <a:pt x="659" y="601"/>
                    <a:pt x="604" y="601"/>
                  </a:cubicBezTo>
                  <a:cubicBezTo>
                    <a:pt x="512" y="601"/>
                    <a:pt x="420" y="615"/>
                    <a:pt x="330" y="643"/>
                  </a:cubicBezTo>
                  <a:cubicBezTo>
                    <a:pt x="402" y="438"/>
                    <a:pt x="384" y="206"/>
                    <a:pt x="321" y="1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3" name="Google Shape;1814;p47">
              <a:extLst>
                <a:ext uri="{FF2B5EF4-FFF2-40B4-BE49-F238E27FC236}">
                  <a16:creationId xmlns:a16="http://schemas.microsoft.com/office/drawing/2014/main" id="{4F960668-5DC6-A5EE-7A07-5034980CC6C8}"/>
                </a:ext>
              </a:extLst>
            </p:cNvPr>
            <p:cNvSpPr/>
            <p:nvPr/>
          </p:nvSpPr>
          <p:spPr>
            <a:xfrm>
              <a:off x="5501231" y="2972743"/>
              <a:ext cx="209741" cy="471725"/>
            </a:xfrm>
            <a:custGeom>
              <a:avLst/>
              <a:gdLst/>
              <a:ahLst/>
              <a:cxnLst/>
              <a:rect l="l" t="t" r="r" b="b"/>
              <a:pathLst>
                <a:path w="1357" h="3052" extrusionOk="0">
                  <a:moveTo>
                    <a:pt x="973" y="0"/>
                  </a:moveTo>
                  <a:cubicBezTo>
                    <a:pt x="955" y="9"/>
                    <a:pt x="946" y="27"/>
                    <a:pt x="929" y="45"/>
                  </a:cubicBezTo>
                  <a:cubicBezTo>
                    <a:pt x="197" y="803"/>
                    <a:pt x="1" y="1981"/>
                    <a:pt x="322" y="2980"/>
                  </a:cubicBezTo>
                  <a:cubicBezTo>
                    <a:pt x="322" y="3007"/>
                    <a:pt x="331" y="3034"/>
                    <a:pt x="340" y="3051"/>
                  </a:cubicBezTo>
                  <a:cubicBezTo>
                    <a:pt x="349" y="3051"/>
                    <a:pt x="358" y="3042"/>
                    <a:pt x="367" y="3034"/>
                  </a:cubicBezTo>
                  <a:cubicBezTo>
                    <a:pt x="813" y="2703"/>
                    <a:pt x="1125" y="2195"/>
                    <a:pt x="1241" y="1651"/>
                  </a:cubicBezTo>
                  <a:cubicBezTo>
                    <a:pt x="1357" y="1098"/>
                    <a:pt x="1268" y="509"/>
                    <a:pt x="991" y="27"/>
                  </a:cubicBezTo>
                  <a:cubicBezTo>
                    <a:pt x="982" y="18"/>
                    <a:pt x="982" y="9"/>
                    <a:pt x="973" y="0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4" name="Google Shape;1815;p47">
              <a:extLst>
                <a:ext uri="{FF2B5EF4-FFF2-40B4-BE49-F238E27FC236}">
                  <a16:creationId xmlns:a16="http://schemas.microsoft.com/office/drawing/2014/main" id="{554504D3-CB49-CE43-560C-DF8B3A6435E0}"/>
                </a:ext>
              </a:extLst>
            </p:cNvPr>
            <p:cNvSpPr/>
            <p:nvPr/>
          </p:nvSpPr>
          <p:spPr>
            <a:xfrm>
              <a:off x="5551001" y="2972743"/>
              <a:ext cx="103557" cy="471725"/>
            </a:xfrm>
            <a:custGeom>
              <a:avLst/>
              <a:gdLst/>
              <a:ahLst/>
              <a:cxnLst/>
              <a:rect l="l" t="t" r="r" b="b"/>
              <a:pathLst>
                <a:path w="670" h="3052" extrusionOk="0">
                  <a:moveTo>
                    <a:pt x="651" y="0"/>
                  </a:moveTo>
                  <a:cubicBezTo>
                    <a:pt x="633" y="9"/>
                    <a:pt x="624" y="27"/>
                    <a:pt x="607" y="45"/>
                  </a:cubicBezTo>
                  <a:cubicBezTo>
                    <a:pt x="589" y="438"/>
                    <a:pt x="544" y="821"/>
                    <a:pt x="473" y="1205"/>
                  </a:cubicBezTo>
                  <a:cubicBezTo>
                    <a:pt x="401" y="1660"/>
                    <a:pt x="285" y="2106"/>
                    <a:pt x="152" y="2543"/>
                  </a:cubicBezTo>
                  <a:cubicBezTo>
                    <a:pt x="98" y="2695"/>
                    <a:pt x="54" y="2837"/>
                    <a:pt x="0" y="2980"/>
                  </a:cubicBezTo>
                  <a:cubicBezTo>
                    <a:pt x="0" y="3007"/>
                    <a:pt x="9" y="3034"/>
                    <a:pt x="18" y="3051"/>
                  </a:cubicBezTo>
                  <a:cubicBezTo>
                    <a:pt x="27" y="3051"/>
                    <a:pt x="36" y="3042"/>
                    <a:pt x="45" y="3034"/>
                  </a:cubicBezTo>
                  <a:cubicBezTo>
                    <a:pt x="170" y="2695"/>
                    <a:pt x="285" y="2347"/>
                    <a:pt x="375" y="1990"/>
                  </a:cubicBezTo>
                  <a:cubicBezTo>
                    <a:pt x="491" y="1535"/>
                    <a:pt x="571" y="1080"/>
                    <a:pt x="624" y="616"/>
                  </a:cubicBezTo>
                  <a:cubicBezTo>
                    <a:pt x="642" y="420"/>
                    <a:pt x="660" y="223"/>
                    <a:pt x="669" y="27"/>
                  </a:cubicBezTo>
                  <a:cubicBezTo>
                    <a:pt x="660" y="18"/>
                    <a:pt x="660" y="9"/>
                    <a:pt x="6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5" name="Google Shape;1816;p47">
              <a:extLst>
                <a:ext uri="{FF2B5EF4-FFF2-40B4-BE49-F238E27FC236}">
                  <a16:creationId xmlns:a16="http://schemas.microsoft.com/office/drawing/2014/main" id="{C6F90CA7-9B85-52CC-D433-A0D27A3D5518}"/>
                </a:ext>
              </a:extLst>
            </p:cNvPr>
            <p:cNvSpPr/>
            <p:nvPr/>
          </p:nvSpPr>
          <p:spPr>
            <a:xfrm>
              <a:off x="5432296" y="3426074"/>
              <a:ext cx="470334" cy="178674"/>
            </a:xfrm>
            <a:custGeom>
              <a:avLst/>
              <a:gdLst/>
              <a:ahLst/>
              <a:cxnLst/>
              <a:rect l="l" t="t" r="r" b="b"/>
              <a:pathLst>
                <a:path w="3043" h="1156" extrusionOk="0">
                  <a:moveTo>
                    <a:pt x="2122" y="1"/>
                  </a:moveTo>
                  <a:cubicBezTo>
                    <a:pt x="1374" y="1"/>
                    <a:pt x="618" y="300"/>
                    <a:pt x="54" y="805"/>
                  </a:cubicBezTo>
                  <a:lnTo>
                    <a:pt x="1" y="859"/>
                  </a:lnTo>
                  <a:cubicBezTo>
                    <a:pt x="10" y="859"/>
                    <a:pt x="19" y="868"/>
                    <a:pt x="28" y="868"/>
                  </a:cubicBezTo>
                  <a:cubicBezTo>
                    <a:pt x="371" y="1055"/>
                    <a:pt x="764" y="1155"/>
                    <a:pt x="1158" y="1155"/>
                  </a:cubicBezTo>
                  <a:cubicBezTo>
                    <a:pt x="1326" y="1155"/>
                    <a:pt x="1495" y="1137"/>
                    <a:pt x="1660" y="1100"/>
                  </a:cubicBezTo>
                  <a:cubicBezTo>
                    <a:pt x="2204" y="975"/>
                    <a:pt x="2695" y="645"/>
                    <a:pt x="3025" y="199"/>
                  </a:cubicBezTo>
                  <a:cubicBezTo>
                    <a:pt x="3034" y="190"/>
                    <a:pt x="3043" y="181"/>
                    <a:pt x="3043" y="172"/>
                  </a:cubicBezTo>
                  <a:cubicBezTo>
                    <a:pt x="3025" y="163"/>
                    <a:pt x="3007" y="154"/>
                    <a:pt x="2989" y="145"/>
                  </a:cubicBezTo>
                  <a:cubicBezTo>
                    <a:pt x="2710" y="47"/>
                    <a:pt x="2417" y="1"/>
                    <a:pt x="2122" y="1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6" name="Google Shape;1817;p47">
              <a:extLst>
                <a:ext uri="{FF2B5EF4-FFF2-40B4-BE49-F238E27FC236}">
                  <a16:creationId xmlns:a16="http://schemas.microsoft.com/office/drawing/2014/main" id="{0A535E9F-B8AF-BA48-840D-9CA27CCA431E}"/>
                </a:ext>
              </a:extLst>
            </p:cNvPr>
            <p:cNvSpPr/>
            <p:nvPr/>
          </p:nvSpPr>
          <p:spPr>
            <a:xfrm>
              <a:off x="5432296" y="3448486"/>
              <a:ext cx="470334" cy="111749"/>
            </a:xfrm>
            <a:custGeom>
              <a:avLst/>
              <a:gdLst/>
              <a:ahLst/>
              <a:cxnLst/>
              <a:rect l="l" t="t" r="r" b="b"/>
              <a:pathLst>
                <a:path w="3043" h="723" extrusionOk="0">
                  <a:moveTo>
                    <a:pt x="2989" y="0"/>
                  </a:moveTo>
                  <a:cubicBezTo>
                    <a:pt x="2624" y="143"/>
                    <a:pt x="2249" y="268"/>
                    <a:pt x="1874" y="366"/>
                  </a:cubicBezTo>
                  <a:cubicBezTo>
                    <a:pt x="1428" y="482"/>
                    <a:pt x="973" y="562"/>
                    <a:pt x="527" y="616"/>
                  </a:cubicBezTo>
                  <a:cubicBezTo>
                    <a:pt x="367" y="642"/>
                    <a:pt x="215" y="651"/>
                    <a:pt x="54" y="660"/>
                  </a:cubicBezTo>
                  <a:lnTo>
                    <a:pt x="1" y="714"/>
                  </a:lnTo>
                  <a:cubicBezTo>
                    <a:pt x="10" y="714"/>
                    <a:pt x="19" y="723"/>
                    <a:pt x="28" y="723"/>
                  </a:cubicBezTo>
                  <a:cubicBezTo>
                    <a:pt x="393" y="705"/>
                    <a:pt x="759" y="660"/>
                    <a:pt x="1116" y="589"/>
                  </a:cubicBezTo>
                  <a:cubicBezTo>
                    <a:pt x="1580" y="509"/>
                    <a:pt x="2026" y="402"/>
                    <a:pt x="2472" y="250"/>
                  </a:cubicBezTo>
                  <a:cubicBezTo>
                    <a:pt x="2659" y="196"/>
                    <a:pt x="2847" y="125"/>
                    <a:pt x="3025" y="54"/>
                  </a:cubicBezTo>
                  <a:cubicBezTo>
                    <a:pt x="3034" y="45"/>
                    <a:pt x="3043" y="36"/>
                    <a:pt x="3043" y="27"/>
                  </a:cubicBezTo>
                  <a:cubicBezTo>
                    <a:pt x="3025" y="18"/>
                    <a:pt x="3007" y="9"/>
                    <a:pt x="29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7" name="Google Shape;1818;p47">
              <a:extLst>
                <a:ext uri="{FF2B5EF4-FFF2-40B4-BE49-F238E27FC236}">
                  <a16:creationId xmlns:a16="http://schemas.microsoft.com/office/drawing/2014/main" id="{42713D13-52CC-C3A7-A3D1-04BA6B81C801}"/>
                </a:ext>
              </a:extLst>
            </p:cNvPr>
            <p:cNvSpPr/>
            <p:nvPr/>
          </p:nvSpPr>
          <p:spPr>
            <a:xfrm>
              <a:off x="3789758" y="2902263"/>
              <a:ext cx="448695" cy="829537"/>
            </a:xfrm>
            <a:custGeom>
              <a:avLst/>
              <a:gdLst/>
              <a:ahLst/>
              <a:cxnLst/>
              <a:rect l="l" t="t" r="r" b="b"/>
              <a:pathLst>
                <a:path w="2903" h="5367" extrusionOk="0">
                  <a:moveTo>
                    <a:pt x="43" y="1"/>
                  </a:moveTo>
                  <a:cubicBezTo>
                    <a:pt x="21" y="1"/>
                    <a:pt x="1" y="26"/>
                    <a:pt x="21" y="46"/>
                  </a:cubicBezTo>
                  <a:cubicBezTo>
                    <a:pt x="342" y="394"/>
                    <a:pt x="663" y="751"/>
                    <a:pt x="966" y="1117"/>
                  </a:cubicBezTo>
                  <a:cubicBezTo>
                    <a:pt x="1484" y="1741"/>
                    <a:pt x="1957" y="2419"/>
                    <a:pt x="2296" y="3168"/>
                  </a:cubicBezTo>
                  <a:cubicBezTo>
                    <a:pt x="2608" y="3846"/>
                    <a:pt x="2813" y="4587"/>
                    <a:pt x="2840" y="5336"/>
                  </a:cubicBezTo>
                  <a:cubicBezTo>
                    <a:pt x="2840" y="5357"/>
                    <a:pt x="2854" y="5366"/>
                    <a:pt x="2868" y="5366"/>
                  </a:cubicBezTo>
                  <a:cubicBezTo>
                    <a:pt x="2885" y="5366"/>
                    <a:pt x="2902" y="5355"/>
                    <a:pt x="2902" y="5336"/>
                  </a:cubicBezTo>
                  <a:cubicBezTo>
                    <a:pt x="2884" y="4908"/>
                    <a:pt x="2813" y="4489"/>
                    <a:pt x="2706" y="4087"/>
                  </a:cubicBezTo>
                  <a:cubicBezTo>
                    <a:pt x="2492" y="3338"/>
                    <a:pt x="2135" y="2633"/>
                    <a:pt x="1707" y="1991"/>
                  </a:cubicBezTo>
                  <a:cubicBezTo>
                    <a:pt x="1225" y="1286"/>
                    <a:pt x="654" y="635"/>
                    <a:pt x="65" y="10"/>
                  </a:cubicBezTo>
                  <a:cubicBezTo>
                    <a:pt x="59" y="4"/>
                    <a:pt x="51" y="1"/>
                    <a:pt x="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8" name="Google Shape;1819;p47">
              <a:extLst>
                <a:ext uri="{FF2B5EF4-FFF2-40B4-BE49-F238E27FC236}">
                  <a16:creationId xmlns:a16="http://schemas.microsoft.com/office/drawing/2014/main" id="{F7957A2F-810C-4A96-3D3B-F20E88B86B89}"/>
                </a:ext>
              </a:extLst>
            </p:cNvPr>
            <p:cNvSpPr/>
            <p:nvPr/>
          </p:nvSpPr>
          <p:spPr>
            <a:xfrm>
              <a:off x="3359919" y="2455578"/>
              <a:ext cx="419328" cy="429065"/>
            </a:xfrm>
            <a:custGeom>
              <a:avLst/>
              <a:gdLst/>
              <a:ahLst/>
              <a:cxnLst/>
              <a:rect l="l" t="t" r="r" b="b"/>
              <a:pathLst>
                <a:path w="2713" h="2776" extrusionOk="0">
                  <a:moveTo>
                    <a:pt x="2231" y="1"/>
                  </a:moveTo>
                  <a:cubicBezTo>
                    <a:pt x="2119" y="1"/>
                    <a:pt x="2010" y="65"/>
                    <a:pt x="1936" y="153"/>
                  </a:cubicBezTo>
                  <a:cubicBezTo>
                    <a:pt x="1847" y="260"/>
                    <a:pt x="1803" y="394"/>
                    <a:pt x="1758" y="527"/>
                  </a:cubicBezTo>
                  <a:cubicBezTo>
                    <a:pt x="1736" y="489"/>
                    <a:pt x="1687" y="471"/>
                    <a:pt x="1636" y="471"/>
                  </a:cubicBezTo>
                  <a:cubicBezTo>
                    <a:pt x="1604" y="471"/>
                    <a:pt x="1571" y="478"/>
                    <a:pt x="1544" y="492"/>
                  </a:cubicBezTo>
                  <a:cubicBezTo>
                    <a:pt x="1481" y="527"/>
                    <a:pt x="1437" y="599"/>
                    <a:pt x="1428" y="679"/>
                  </a:cubicBezTo>
                  <a:cubicBezTo>
                    <a:pt x="1419" y="750"/>
                    <a:pt x="1437" y="831"/>
                    <a:pt x="1455" y="902"/>
                  </a:cubicBezTo>
                  <a:cubicBezTo>
                    <a:pt x="1434" y="866"/>
                    <a:pt x="1399" y="851"/>
                    <a:pt x="1362" y="851"/>
                  </a:cubicBezTo>
                  <a:cubicBezTo>
                    <a:pt x="1333" y="851"/>
                    <a:pt x="1303" y="860"/>
                    <a:pt x="1276" y="875"/>
                  </a:cubicBezTo>
                  <a:cubicBezTo>
                    <a:pt x="1214" y="911"/>
                    <a:pt x="1187" y="982"/>
                    <a:pt x="1187" y="1045"/>
                  </a:cubicBezTo>
                  <a:cubicBezTo>
                    <a:pt x="1187" y="1116"/>
                    <a:pt x="1205" y="1179"/>
                    <a:pt x="1223" y="1250"/>
                  </a:cubicBezTo>
                  <a:cubicBezTo>
                    <a:pt x="1107" y="1196"/>
                    <a:pt x="982" y="1161"/>
                    <a:pt x="857" y="1161"/>
                  </a:cubicBezTo>
                  <a:cubicBezTo>
                    <a:pt x="794" y="1161"/>
                    <a:pt x="723" y="1170"/>
                    <a:pt x="670" y="1214"/>
                  </a:cubicBezTo>
                  <a:cubicBezTo>
                    <a:pt x="616" y="1259"/>
                    <a:pt x="598" y="1339"/>
                    <a:pt x="607" y="1411"/>
                  </a:cubicBezTo>
                  <a:cubicBezTo>
                    <a:pt x="616" y="1473"/>
                    <a:pt x="652" y="1535"/>
                    <a:pt x="687" y="1589"/>
                  </a:cubicBezTo>
                  <a:cubicBezTo>
                    <a:pt x="670" y="1579"/>
                    <a:pt x="650" y="1575"/>
                    <a:pt x="630" y="1575"/>
                  </a:cubicBezTo>
                  <a:cubicBezTo>
                    <a:pt x="578" y="1575"/>
                    <a:pt x="521" y="1604"/>
                    <a:pt x="482" y="1642"/>
                  </a:cubicBezTo>
                  <a:cubicBezTo>
                    <a:pt x="429" y="1696"/>
                    <a:pt x="420" y="1785"/>
                    <a:pt x="464" y="1848"/>
                  </a:cubicBezTo>
                  <a:cubicBezTo>
                    <a:pt x="434" y="1837"/>
                    <a:pt x="402" y="1832"/>
                    <a:pt x="370" y="1832"/>
                  </a:cubicBezTo>
                  <a:cubicBezTo>
                    <a:pt x="269" y="1832"/>
                    <a:pt x="166" y="1880"/>
                    <a:pt x="99" y="1955"/>
                  </a:cubicBezTo>
                  <a:cubicBezTo>
                    <a:pt x="18" y="2053"/>
                    <a:pt x="0" y="2213"/>
                    <a:pt x="72" y="2320"/>
                  </a:cubicBezTo>
                  <a:cubicBezTo>
                    <a:pt x="152" y="2463"/>
                    <a:pt x="331" y="2526"/>
                    <a:pt x="491" y="2552"/>
                  </a:cubicBezTo>
                  <a:cubicBezTo>
                    <a:pt x="644" y="2574"/>
                    <a:pt x="797" y="2581"/>
                    <a:pt x="951" y="2581"/>
                  </a:cubicBezTo>
                  <a:cubicBezTo>
                    <a:pt x="1173" y="2581"/>
                    <a:pt x="1397" y="2567"/>
                    <a:pt x="1624" y="2561"/>
                  </a:cubicBezTo>
                  <a:cubicBezTo>
                    <a:pt x="1650" y="2561"/>
                    <a:pt x="1676" y="2560"/>
                    <a:pt x="1702" y="2560"/>
                  </a:cubicBezTo>
                  <a:cubicBezTo>
                    <a:pt x="2051" y="2560"/>
                    <a:pt x="2397" y="2618"/>
                    <a:pt x="2712" y="2775"/>
                  </a:cubicBezTo>
                  <a:cubicBezTo>
                    <a:pt x="2472" y="2106"/>
                    <a:pt x="2525" y="1366"/>
                    <a:pt x="2570" y="661"/>
                  </a:cubicBezTo>
                  <a:cubicBezTo>
                    <a:pt x="2579" y="536"/>
                    <a:pt x="2588" y="402"/>
                    <a:pt x="2552" y="278"/>
                  </a:cubicBezTo>
                  <a:cubicBezTo>
                    <a:pt x="2516" y="162"/>
                    <a:pt x="2427" y="46"/>
                    <a:pt x="2302" y="10"/>
                  </a:cubicBezTo>
                  <a:cubicBezTo>
                    <a:pt x="2278" y="4"/>
                    <a:pt x="2254" y="1"/>
                    <a:pt x="2231" y="1"/>
                  </a:cubicBezTo>
                  <a:close/>
                </a:path>
              </a:pathLst>
            </a:custGeom>
            <a:solidFill>
              <a:srgbClr val="EA000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9" name="Google Shape;1820;p47">
              <a:extLst>
                <a:ext uri="{FF2B5EF4-FFF2-40B4-BE49-F238E27FC236}">
                  <a16:creationId xmlns:a16="http://schemas.microsoft.com/office/drawing/2014/main" id="{C8D5AC3B-B8EC-B4DE-ECBD-7EF52D2940EE}"/>
                </a:ext>
              </a:extLst>
            </p:cNvPr>
            <p:cNvSpPr/>
            <p:nvPr/>
          </p:nvSpPr>
          <p:spPr>
            <a:xfrm>
              <a:off x="3634268" y="2480617"/>
              <a:ext cx="246991" cy="450859"/>
            </a:xfrm>
            <a:custGeom>
              <a:avLst/>
              <a:gdLst/>
              <a:ahLst/>
              <a:cxnLst/>
              <a:rect l="l" t="t" r="r" b="b"/>
              <a:pathLst>
                <a:path w="1598" h="2917" extrusionOk="0">
                  <a:moveTo>
                    <a:pt x="1121" y="1"/>
                  </a:moveTo>
                  <a:cubicBezTo>
                    <a:pt x="1010" y="1"/>
                    <a:pt x="903" y="47"/>
                    <a:pt x="830" y="125"/>
                  </a:cubicBezTo>
                  <a:cubicBezTo>
                    <a:pt x="697" y="258"/>
                    <a:pt x="661" y="464"/>
                    <a:pt x="625" y="669"/>
                  </a:cubicBezTo>
                  <a:cubicBezTo>
                    <a:pt x="634" y="606"/>
                    <a:pt x="572" y="535"/>
                    <a:pt x="527" y="490"/>
                  </a:cubicBezTo>
                  <a:cubicBezTo>
                    <a:pt x="490" y="445"/>
                    <a:pt x="434" y="426"/>
                    <a:pt x="385" y="426"/>
                  </a:cubicBezTo>
                  <a:cubicBezTo>
                    <a:pt x="375" y="426"/>
                    <a:pt x="366" y="426"/>
                    <a:pt x="358" y="428"/>
                  </a:cubicBezTo>
                  <a:cubicBezTo>
                    <a:pt x="268" y="455"/>
                    <a:pt x="233" y="571"/>
                    <a:pt x="242" y="678"/>
                  </a:cubicBezTo>
                  <a:cubicBezTo>
                    <a:pt x="259" y="776"/>
                    <a:pt x="295" y="883"/>
                    <a:pt x="295" y="990"/>
                  </a:cubicBezTo>
                  <a:cubicBezTo>
                    <a:pt x="287" y="920"/>
                    <a:pt x="205" y="870"/>
                    <a:pt x="137" y="870"/>
                  </a:cubicBezTo>
                  <a:cubicBezTo>
                    <a:pt x="127" y="870"/>
                    <a:pt x="117" y="872"/>
                    <a:pt x="108" y="874"/>
                  </a:cubicBezTo>
                  <a:cubicBezTo>
                    <a:pt x="36" y="892"/>
                    <a:pt x="1" y="963"/>
                    <a:pt x="1" y="1043"/>
                  </a:cubicBezTo>
                  <a:cubicBezTo>
                    <a:pt x="1" y="1124"/>
                    <a:pt x="36" y="1204"/>
                    <a:pt x="63" y="1284"/>
                  </a:cubicBezTo>
                  <a:cubicBezTo>
                    <a:pt x="286" y="1819"/>
                    <a:pt x="652" y="2399"/>
                    <a:pt x="946" y="2917"/>
                  </a:cubicBezTo>
                  <a:cubicBezTo>
                    <a:pt x="1089" y="2917"/>
                    <a:pt x="1187" y="2792"/>
                    <a:pt x="1205" y="2649"/>
                  </a:cubicBezTo>
                  <a:cubicBezTo>
                    <a:pt x="1223" y="2506"/>
                    <a:pt x="1196" y="2346"/>
                    <a:pt x="1178" y="2194"/>
                  </a:cubicBezTo>
                  <a:cubicBezTo>
                    <a:pt x="1125" y="1802"/>
                    <a:pt x="1187" y="1409"/>
                    <a:pt x="1348" y="1097"/>
                  </a:cubicBezTo>
                  <a:cubicBezTo>
                    <a:pt x="1428" y="945"/>
                    <a:pt x="1526" y="803"/>
                    <a:pt x="1562" y="633"/>
                  </a:cubicBezTo>
                  <a:cubicBezTo>
                    <a:pt x="1598" y="464"/>
                    <a:pt x="1544" y="232"/>
                    <a:pt x="1392" y="107"/>
                  </a:cubicBezTo>
                  <a:cubicBezTo>
                    <a:pt x="1311" y="33"/>
                    <a:pt x="1215" y="1"/>
                    <a:pt x="1121" y="1"/>
                  </a:cubicBezTo>
                  <a:close/>
                </a:path>
              </a:pathLst>
            </a:custGeom>
            <a:solidFill>
              <a:srgbClr val="EA000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4" name="Google Shape;1821;p47">
              <a:extLst>
                <a:ext uri="{FF2B5EF4-FFF2-40B4-BE49-F238E27FC236}">
                  <a16:creationId xmlns:a16="http://schemas.microsoft.com/office/drawing/2014/main" id="{9FB7F4F7-B550-8FA8-EBED-09BDD09FAD83}"/>
                </a:ext>
              </a:extLst>
            </p:cNvPr>
            <p:cNvSpPr/>
            <p:nvPr/>
          </p:nvSpPr>
          <p:spPr>
            <a:xfrm>
              <a:off x="3355746" y="2720961"/>
              <a:ext cx="459360" cy="231689"/>
            </a:xfrm>
            <a:custGeom>
              <a:avLst/>
              <a:gdLst/>
              <a:ahLst/>
              <a:cxnLst/>
              <a:rect l="l" t="t" r="r" b="b"/>
              <a:pathLst>
                <a:path w="2972" h="1499" extrusionOk="0">
                  <a:moveTo>
                    <a:pt x="1184" y="0"/>
                  </a:moveTo>
                  <a:cubicBezTo>
                    <a:pt x="1122" y="0"/>
                    <a:pt x="1066" y="29"/>
                    <a:pt x="1044" y="86"/>
                  </a:cubicBezTo>
                  <a:cubicBezTo>
                    <a:pt x="1027" y="157"/>
                    <a:pt x="1062" y="264"/>
                    <a:pt x="1143" y="282"/>
                  </a:cubicBezTo>
                  <a:cubicBezTo>
                    <a:pt x="1036" y="273"/>
                    <a:pt x="937" y="220"/>
                    <a:pt x="830" y="202"/>
                  </a:cubicBezTo>
                  <a:cubicBezTo>
                    <a:pt x="801" y="195"/>
                    <a:pt x="771" y="191"/>
                    <a:pt x="743" y="191"/>
                  </a:cubicBezTo>
                  <a:cubicBezTo>
                    <a:pt x="669" y="191"/>
                    <a:pt x="606" y="218"/>
                    <a:pt x="581" y="282"/>
                  </a:cubicBezTo>
                  <a:cubicBezTo>
                    <a:pt x="563" y="336"/>
                    <a:pt x="572" y="407"/>
                    <a:pt x="616" y="452"/>
                  </a:cubicBezTo>
                  <a:cubicBezTo>
                    <a:pt x="650" y="502"/>
                    <a:pt x="715" y="569"/>
                    <a:pt x="767" y="569"/>
                  </a:cubicBezTo>
                  <a:cubicBezTo>
                    <a:pt x="768" y="569"/>
                    <a:pt x="768" y="569"/>
                    <a:pt x="769" y="569"/>
                  </a:cubicBezTo>
                  <a:lnTo>
                    <a:pt x="769" y="569"/>
                  </a:lnTo>
                  <a:cubicBezTo>
                    <a:pt x="575" y="586"/>
                    <a:pt x="364" y="605"/>
                    <a:pt x="215" y="711"/>
                  </a:cubicBezTo>
                  <a:cubicBezTo>
                    <a:pt x="63" y="827"/>
                    <a:pt x="1" y="1067"/>
                    <a:pt x="126" y="1273"/>
                  </a:cubicBezTo>
                  <a:cubicBezTo>
                    <a:pt x="230" y="1425"/>
                    <a:pt x="414" y="1498"/>
                    <a:pt x="580" y="1498"/>
                  </a:cubicBezTo>
                  <a:cubicBezTo>
                    <a:pt x="598" y="1498"/>
                    <a:pt x="616" y="1497"/>
                    <a:pt x="634" y="1496"/>
                  </a:cubicBezTo>
                  <a:cubicBezTo>
                    <a:pt x="813" y="1487"/>
                    <a:pt x="964" y="1397"/>
                    <a:pt x="1116" y="1344"/>
                  </a:cubicBezTo>
                  <a:cubicBezTo>
                    <a:pt x="1307" y="1274"/>
                    <a:pt x="1514" y="1240"/>
                    <a:pt x="1728" y="1240"/>
                  </a:cubicBezTo>
                  <a:cubicBezTo>
                    <a:pt x="1894" y="1240"/>
                    <a:pt x="2063" y="1260"/>
                    <a:pt x="2231" y="1299"/>
                  </a:cubicBezTo>
                  <a:cubicBezTo>
                    <a:pt x="2371" y="1332"/>
                    <a:pt x="2512" y="1381"/>
                    <a:pt x="2645" y="1381"/>
                  </a:cubicBezTo>
                  <a:cubicBezTo>
                    <a:pt x="2656" y="1381"/>
                    <a:pt x="2666" y="1380"/>
                    <a:pt x="2677" y="1380"/>
                  </a:cubicBezTo>
                  <a:cubicBezTo>
                    <a:pt x="2820" y="1380"/>
                    <a:pt x="2963" y="1299"/>
                    <a:pt x="2971" y="1157"/>
                  </a:cubicBezTo>
                  <a:cubicBezTo>
                    <a:pt x="2499" y="809"/>
                    <a:pt x="1963" y="380"/>
                    <a:pt x="1455" y="95"/>
                  </a:cubicBezTo>
                  <a:cubicBezTo>
                    <a:pt x="1383" y="50"/>
                    <a:pt x="1303" y="15"/>
                    <a:pt x="1232" y="6"/>
                  </a:cubicBezTo>
                  <a:cubicBezTo>
                    <a:pt x="1216" y="2"/>
                    <a:pt x="1200" y="0"/>
                    <a:pt x="1184" y="0"/>
                  </a:cubicBezTo>
                  <a:close/>
                </a:path>
              </a:pathLst>
            </a:custGeom>
            <a:solidFill>
              <a:srgbClr val="EA0000"/>
            </a:solidFill>
            <a:ln>
              <a:solidFill>
                <a:srgbClr val="FF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5" name="Google Shape;1822;p47">
              <a:extLst>
                <a:ext uri="{FF2B5EF4-FFF2-40B4-BE49-F238E27FC236}">
                  <a16:creationId xmlns:a16="http://schemas.microsoft.com/office/drawing/2014/main" id="{150558F4-D7B3-2818-ECB3-480CF5170154}"/>
                </a:ext>
              </a:extLst>
            </p:cNvPr>
            <p:cNvSpPr/>
            <p:nvPr/>
          </p:nvSpPr>
          <p:spPr>
            <a:xfrm>
              <a:off x="3645396" y="2763157"/>
              <a:ext cx="197222" cy="186248"/>
            </a:xfrm>
            <a:custGeom>
              <a:avLst/>
              <a:gdLst/>
              <a:ahLst/>
              <a:cxnLst/>
              <a:rect l="l" t="t" r="r" b="b"/>
              <a:pathLst>
                <a:path w="1276" h="1205" extrusionOk="0">
                  <a:moveTo>
                    <a:pt x="1142" y="0"/>
                  </a:moveTo>
                  <a:cubicBezTo>
                    <a:pt x="1026" y="179"/>
                    <a:pt x="955" y="402"/>
                    <a:pt x="964" y="616"/>
                  </a:cubicBezTo>
                  <a:cubicBezTo>
                    <a:pt x="839" y="536"/>
                    <a:pt x="696" y="491"/>
                    <a:pt x="544" y="473"/>
                  </a:cubicBezTo>
                  <a:lnTo>
                    <a:pt x="544" y="473"/>
                  </a:lnTo>
                  <a:cubicBezTo>
                    <a:pt x="571" y="607"/>
                    <a:pt x="616" y="741"/>
                    <a:pt x="687" y="857"/>
                  </a:cubicBezTo>
                  <a:cubicBezTo>
                    <a:pt x="630" y="844"/>
                    <a:pt x="572" y="838"/>
                    <a:pt x="514" y="838"/>
                  </a:cubicBezTo>
                  <a:cubicBezTo>
                    <a:pt x="327" y="838"/>
                    <a:pt x="143" y="902"/>
                    <a:pt x="0" y="1017"/>
                  </a:cubicBezTo>
                  <a:cubicBezTo>
                    <a:pt x="215" y="1136"/>
                    <a:pt x="431" y="1205"/>
                    <a:pt x="666" y="1205"/>
                  </a:cubicBezTo>
                  <a:cubicBezTo>
                    <a:pt x="802" y="1205"/>
                    <a:pt x="944" y="1182"/>
                    <a:pt x="1097" y="1133"/>
                  </a:cubicBezTo>
                  <a:cubicBezTo>
                    <a:pt x="1142" y="1124"/>
                    <a:pt x="1169" y="1098"/>
                    <a:pt x="1178" y="1062"/>
                  </a:cubicBezTo>
                  <a:cubicBezTo>
                    <a:pt x="1276" y="732"/>
                    <a:pt x="1258" y="313"/>
                    <a:pt x="1142" y="0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6" name="Google Shape;1823;p47">
              <a:extLst>
                <a:ext uri="{FF2B5EF4-FFF2-40B4-BE49-F238E27FC236}">
                  <a16:creationId xmlns:a16="http://schemas.microsoft.com/office/drawing/2014/main" id="{C0D4C711-8EE6-9C9E-868D-32907F2A8106}"/>
                </a:ext>
              </a:extLst>
            </p:cNvPr>
            <p:cNvSpPr/>
            <p:nvPr/>
          </p:nvSpPr>
          <p:spPr>
            <a:xfrm>
              <a:off x="3940457" y="2690049"/>
              <a:ext cx="197222" cy="481462"/>
            </a:xfrm>
            <a:custGeom>
              <a:avLst/>
              <a:gdLst/>
              <a:ahLst/>
              <a:cxnLst/>
              <a:rect l="l" t="t" r="r" b="b"/>
              <a:pathLst>
                <a:path w="1276" h="3115" extrusionOk="0">
                  <a:moveTo>
                    <a:pt x="750" y="1"/>
                  </a:moveTo>
                  <a:cubicBezTo>
                    <a:pt x="741" y="1"/>
                    <a:pt x="732" y="10"/>
                    <a:pt x="723" y="18"/>
                  </a:cubicBezTo>
                  <a:cubicBezTo>
                    <a:pt x="330" y="411"/>
                    <a:pt x="81" y="955"/>
                    <a:pt x="45" y="1517"/>
                  </a:cubicBezTo>
                  <a:cubicBezTo>
                    <a:pt x="0" y="2070"/>
                    <a:pt x="179" y="2641"/>
                    <a:pt x="518" y="3087"/>
                  </a:cubicBezTo>
                  <a:cubicBezTo>
                    <a:pt x="518" y="3096"/>
                    <a:pt x="527" y="3105"/>
                    <a:pt x="536" y="3114"/>
                  </a:cubicBezTo>
                  <a:cubicBezTo>
                    <a:pt x="544" y="3087"/>
                    <a:pt x="562" y="3069"/>
                    <a:pt x="571" y="3052"/>
                  </a:cubicBezTo>
                  <a:cubicBezTo>
                    <a:pt x="1151" y="2168"/>
                    <a:pt x="1276" y="982"/>
                    <a:pt x="776" y="54"/>
                  </a:cubicBezTo>
                  <a:cubicBezTo>
                    <a:pt x="767" y="36"/>
                    <a:pt x="759" y="18"/>
                    <a:pt x="750" y="1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7" name="Google Shape;1824;p47">
              <a:extLst>
                <a:ext uri="{FF2B5EF4-FFF2-40B4-BE49-F238E27FC236}">
                  <a16:creationId xmlns:a16="http://schemas.microsoft.com/office/drawing/2014/main" id="{3461257D-7689-7BD5-5118-0476DED67C49}"/>
                </a:ext>
              </a:extLst>
            </p:cNvPr>
            <p:cNvSpPr/>
            <p:nvPr/>
          </p:nvSpPr>
          <p:spPr>
            <a:xfrm>
              <a:off x="4013565" y="2690049"/>
              <a:ext cx="46987" cy="481462"/>
            </a:xfrm>
            <a:custGeom>
              <a:avLst/>
              <a:gdLst/>
              <a:ahLst/>
              <a:cxnLst/>
              <a:rect l="l" t="t" r="r" b="b"/>
              <a:pathLst>
                <a:path w="304" h="3115" extrusionOk="0">
                  <a:moveTo>
                    <a:pt x="277" y="1"/>
                  </a:moveTo>
                  <a:cubicBezTo>
                    <a:pt x="268" y="1"/>
                    <a:pt x="259" y="10"/>
                    <a:pt x="250" y="18"/>
                  </a:cubicBezTo>
                  <a:cubicBezTo>
                    <a:pt x="205" y="215"/>
                    <a:pt x="170" y="411"/>
                    <a:pt x="134" y="607"/>
                  </a:cubicBezTo>
                  <a:cubicBezTo>
                    <a:pt x="63" y="1062"/>
                    <a:pt x="18" y="1526"/>
                    <a:pt x="9" y="1990"/>
                  </a:cubicBezTo>
                  <a:cubicBezTo>
                    <a:pt x="0" y="2356"/>
                    <a:pt x="9" y="2722"/>
                    <a:pt x="45" y="3087"/>
                  </a:cubicBezTo>
                  <a:cubicBezTo>
                    <a:pt x="45" y="3096"/>
                    <a:pt x="54" y="3105"/>
                    <a:pt x="63" y="3114"/>
                  </a:cubicBezTo>
                  <a:cubicBezTo>
                    <a:pt x="71" y="3087"/>
                    <a:pt x="89" y="3069"/>
                    <a:pt x="98" y="3052"/>
                  </a:cubicBezTo>
                  <a:cubicBezTo>
                    <a:pt x="89" y="2891"/>
                    <a:pt x="80" y="2739"/>
                    <a:pt x="71" y="2579"/>
                  </a:cubicBezTo>
                  <a:cubicBezTo>
                    <a:pt x="54" y="2124"/>
                    <a:pt x="71" y="1669"/>
                    <a:pt x="116" y="1214"/>
                  </a:cubicBezTo>
                  <a:cubicBezTo>
                    <a:pt x="161" y="821"/>
                    <a:pt x="223" y="438"/>
                    <a:pt x="303" y="54"/>
                  </a:cubicBezTo>
                  <a:cubicBezTo>
                    <a:pt x="294" y="36"/>
                    <a:pt x="286" y="18"/>
                    <a:pt x="2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9" name="Google Shape;1825;p47">
              <a:extLst>
                <a:ext uri="{FF2B5EF4-FFF2-40B4-BE49-F238E27FC236}">
                  <a16:creationId xmlns:a16="http://schemas.microsoft.com/office/drawing/2014/main" id="{4278907D-6991-4A27-0BE5-F1E30428B1C2}"/>
                </a:ext>
              </a:extLst>
            </p:cNvPr>
            <p:cNvSpPr/>
            <p:nvPr/>
          </p:nvSpPr>
          <p:spPr>
            <a:xfrm>
              <a:off x="3683882" y="3082173"/>
              <a:ext cx="424892" cy="240499"/>
            </a:xfrm>
            <a:custGeom>
              <a:avLst/>
              <a:gdLst/>
              <a:ahLst/>
              <a:cxnLst/>
              <a:rect l="l" t="t" r="r" b="b"/>
              <a:pathLst>
                <a:path w="2749" h="1556" extrusionOk="0">
                  <a:moveTo>
                    <a:pt x="232" y="0"/>
                  </a:moveTo>
                  <a:cubicBezTo>
                    <a:pt x="176" y="0"/>
                    <a:pt x="120" y="2"/>
                    <a:pt x="63" y="6"/>
                  </a:cubicBezTo>
                  <a:cubicBezTo>
                    <a:pt x="46" y="6"/>
                    <a:pt x="28" y="6"/>
                    <a:pt x="1" y="15"/>
                  </a:cubicBezTo>
                  <a:cubicBezTo>
                    <a:pt x="10" y="24"/>
                    <a:pt x="10" y="33"/>
                    <a:pt x="10" y="42"/>
                  </a:cubicBezTo>
                  <a:cubicBezTo>
                    <a:pt x="206" y="568"/>
                    <a:pt x="599" y="1014"/>
                    <a:pt x="1089" y="1282"/>
                  </a:cubicBezTo>
                  <a:cubicBezTo>
                    <a:pt x="1424" y="1464"/>
                    <a:pt x="1808" y="1556"/>
                    <a:pt x="2191" y="1556"/>
                  </a:cubicBezTo>
                  <a:cubicBezTo>
                    <a:pt x="2370" y="1556"/>
                    <a:pt x="2549" y="1536"/>
                    <a:pt x="2722" y="1496"/>
                  </a:cubicBezTo>
                  <a:lnTo>
                    <a:pt x="2749" y="1496"/>
                  </a:lnTo>
                  <a:cubicBezTo>
                    <a:pt x="2740" y="1469"/>
                    <a:pt x="2722" y="1451"/>
                    <a:pt x="2713" y="1433"/>
                  </a:cubicBezTo>
                  <a:cubicBezTo>
                    <a:pt x="2181" y="589"/>
                    <a:pt x="1225" y="0"/>
                    <a:pt x="232" y="0"/>
                  </a:cubicBezTo>
                  <a:close/>
                </a:path>
              </a:pathLst>
            </a:custGeom>
            <a:solidFill>
              <a:srgbClr val="A0D6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0" name="Google Shape;1826;p47">
              <a:extLst>
                <a:ext uri="{FF2B5EF4-FFF2-40B4-BE49-F238E27FC236}">
                  <a16:creationId xmlns:a16="http://schemas.microsoft.com/office/drawing/2014/main" id="{840F5DC1-5700-9B7E-FDFD-0140D48262BB}"/>
                </a:ext>
              </a:extLst>
            </p:cNvPr>
            <p:cNvSpPr/>
            <p:nvPr/>
          </p:nvSpPr>
          <p:spPr>
            <a:xfrm>
              <a:off x="3683882" y="3083101"/>
              <a:ext cx="424892" cy="230298"/>
            </a:xfrm>
            <a:custGeom>
              <a:avLst/>
              <a:gdLst/>
              <a:ahLst/>
              <a:cxnLst/>
              <a:rect l="l" t="t" r="r" b="b"/>
              <a:pathLst>
                <a:path w="2749" h="1490" extrusionOk="0">
                  <a:moveTo>
                    <a:pt x="63" y="0"/>
                  </a:moveTo>
                  <a:cubicBezTo>
                    <a:pt x="46" y="0"/>
                    <a:pt x="28" y="0"/>
                    <a:pt x="1" y="9"/>
                  </a:cubicBezTo>
                  <a:cubicBezTo>
                    <a:pt x="10" y="18"/>
                    <a:pt x="10" y="27"/>
                    <a:pt x="10" y="36"/>
                  </a:cubicBezTo>
                  <a:cubicBezTo>
                    <a:pt x="170" y="152"/>
                    <a:pt x="331" y="268"/>
                    <a:pt x="501" y="384"/>
                  </a:cubicBezTo>
                  <a:cubicBezTo>
                    <a:pt x="884" y="642"/>
                    <a:pt x="1286" y="874"/>
                    <a:pt x="1705" y="1071"/>
                  </a:cubicBezTo>
                  <a:cubicBezTo>
                    <a:pt x="2035" y="1231"/>
                    <a:pt x="2374" y="1374"/>
                    <a:pt x="2722" y="1490"/>
                  </a:cubicBezTo>
                  <a:lnTo>
                    <a:pt x="2749" y="1490"/>
                  </a:lnTo>
                  <a:cubicBezTo>
                    <a:pt x="2740" y="1463"/>
                    <a:pt x="2722" y="1445"/>
                    <a:pt x="2713" y="1427"/>
                  </a:cubicBezTo>
                  <a:cubicBezTo>
                    <a:pt x="2561" y="1374"/>
                    <a:pt x="2419" y="1320"/>
                    <a:pt x="2276" y="1258"/>
                  </a:cubicBezTo>
                  <a:cubicBezTo>
                    <a:pt x="1848" y="1088"/>
                    <a:pt x="1437" y="883"/>
                    <a:pt x="1045" y="651"/>
                  </a:cubicBezTo>
                  <a:cubicBezTo>
                    <a:pt x="706" y="455"/>
                    <a:pt x="376" y="241"/>
                    <a:pt x="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1" name="Google Shape;1827;p47">
              <a:extLst>
                <a:ext uri="{FF2B5EF4-FFF2-40B4-BE49-F238E27FC236}">
                  <a16:creationId xmlns:a16="http://schemas.microsoft.com/office/drawing/2014/main" id="{918AF675-2B6E-C141-9FA8-6A56F812521C}"/>
                </a:ext>
              </a:extLst>
            </p:cNvPr>
            <p:cNvSpPr/>
            <p:nvPr/>
          </p:nvSpPr>
          <p:spPr>
            <a:xfrm>
              <a:off x="3324060" y="3822063"/>
              <a:ext cx="2670995" cy="1370815"/>
            </a:xfrm>
            <a:custGeom>
              <a:avLst/>
              <a:gdLst/>
              <a:ahLst/>
              <a:cxnLst/>
              <a:rect l="l" t="t" r="r" b="b"/>
              <a:pathLst>
                <a:path w="17281" h="8869" extrusionOk="0">
                  <a:moveTo>
                    <a:pt x="1856" y="1"/>
                  </a:moveTo>
                  <a:cubicBezTo>
                    <a:pt x="1856" y="1"/>
                    <a:pt x="1927" y="3373"/>
                    <a:pt x="2284" y="4675"/>
                  </a:cubicBezTo>
                  <a:cubicBezTo>
                    <a:pt x="1972" y="4381"/>
                    <a:pt x="1535" y="4042"/>
                    <a:pt x="1098" y="4033"/>
                  </a:cubicBezTo>
                  <a:cubicBezTo>
                    <a:pt x="536" y="4033"/>
                    <a:pt x="99" y="4577"/>
                    <a:pt x="54" y="5139"/>
                  </a:cubicBezTo>
                  <a:cubicBezTo>
                    <a:pt x="1" y="5692"/>
                    <a:pt x="259" y="6228"/>
                    <a:pt x="571" y="6691"/>
                  </a:cubicBezTo>
                  <a:cubicBezTo>
                    <a:pt x="1169" y="7575"/>
                    <a:pt x="1999" y="8297"/>
                    <a:pt x="2953" y="8779"/>
                  </a:cubicBezTo>
                  <a:cubicBezTo>
                    <a:pt x="3132" y="8868"/>
                    <a:pt x="3408" y="8841"/>
                    <a:pt x="3614" y="8859"/>
                  </a:cubicBezTo>
                  <a:lnTo>
                    <a:pt x="13676" y="8859"/>
                  </a:lnTo>
                  <a:cubicBezTo>
                    <a:pt x="13873" y="8841"/>
                    <a:pt x="14149" y="8868"/>
                    <a:pt x="14328" y="8779"/>
                  </a:cubicBezTo>
                  <a:cubicBezTo>
                    <a:pt x="15282" y="8297"/>
                    <a:pt x="16112" y="7575"/>
                    <a:pt x="16710" y="6691"/>
                  </a:cubicBezTo>
                  <a:cubicBezTo>
                    <a:pt x="17022" y="6228"/>
                    <a:pt x="17281" y="5692"/>
                    <a:pt x="17236" y="5139"/>
                  </a:cubicBezTo>
                  <a:cubicBezTo>
                    <a:pt x="17182" y="4577"/>
                    <a:pt x="16745" y="4033"/>
                    <a:pt x="16183" y="4033"/>
                  </a:cubicBezTo>
                  <a:cubicBezTo>
                    <a:pt x="15755" y="4042"/>
                    <a:pt x="15309" y="4381"/>
                    <a:pt x="14997" y="4675"/>
                  </a:cubicBezTo>
                  <a:cubicBezTo>
                    <a:pt x="15363" y="3373"/>
                    <a:pt x="15425" y="1"/>
                    <a:pt x="15425" y="1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2" name="Google Shape;1828;p47">
              <a:extLst>
                <a:ext uri="{FF2B5EF4-FFF2-40B4-BE49-F238E27FC236}">
                  <a16:creationId xmlns:a16="http://schemas.microsoft.com/office/drawing/2014/main" id="{58AB7FDA-B826-5017-A690-864147A86303}"/>
                </a:ext>
              </a:extLst>
            </p:cNvPr>
            <p:cNvSpPr/>
            <p:nvPr/>
          </p:nvSpPr>
          <p:spPr>
            <a:xfrm>
              <a:off x="4969072" y="4595647"/>
              <a:ext cx="379296" cy="80372"/>
            </a:xfrm>
            <a:custGeom>
              <a:avLst/>
              <a:gdLst/>
              <a:ahLst/>
              <a:cxnLst/>
              <a:rect l="l" t="t" r="r" b="b"/>
              <a:pathLst>
                <a:path w="2454" h="520" extrusionOk="0">
                  <a:moveTo>
                    <a:pt x="2454" y="0"/>
                  </a:moveTo>
                  <a:cubicBezTo>
                    <a:pt x="2240" y="63"/>
                    <a:pt x="2043" y="116"/>
                    <a:pt x="1838" y="161"/>
                  </a:cubicBezTo>
                  <a:cubicBezTo>
                    <a:pt x="1633" y="197"/>
                    <a:pt x="1437" y="215"/>
                    <a:pt x="1231" y="223"/>
                  </a:cubicBezTo>
                  <a:cubicBezTo>
                    <a:pt x="1182" y="226"/>
                    <a:pt x="1133" y="227"/>
                    <a:pt x="1083" y="227"/>
                  </a:cubicBezTo>
                  <a:cubicBezTo>
                    <a:pt x="933" y="227"/>
                    <a:pt x="779" y="217"/>
                    <a:pt x="625" y="197"/>
                  </a:cubicBezTo>
                  <a:cubicBezTo>
                    <a:pt x="420" y="170"/>
                    <a:pt x="214" y="134"/>
                    <a:pt x="0" y="81"/>
                  </a:cubicBezTo>
                  <a:lnTo>
                    <a:pt x="0" y="81"/>
                  </a:lnTo>
                  <a:cubicBezTo>
                    <a:pt x="161" y="241"/>
                    <a:pt x="357" y="348"/>
                    <a:pt x="571" y="429"/>
                  </a:cubicBezTo>
                  <a:cubicBezTo>
                    <a:pt x="759" y="491"/>
                    <a:pt x="960" y="519"/>
                    <a:pt x="1158" y="519"/>
                  </a:cubicBezTo>
                  <a:cubicBezTo>
                    <a:pt x="1185" y="519"/>
                    <a:pt x="1213" y="519"/>
                    <a:pt x="1240" y="518"/>
                  </a:cubicBezTo>
                  <a:cubicBezTo>
                    <a:pt x="1472" y="518"/>
                    <a:pt x="1695" y="464"/>
                    <a:pt x="1909" y="375"/>
                  </a:cubicBezTo>
                  <a:cubicBezTo>
                    <a:pt x="2115" y="295"/>
                    <a:pt x="2311" y="170"/>
                    <a:pt x="2454" y="0"/>
                  </a:cubicBezTo>
                  <a:close/>
                </a:path>
              </a:pathLst>
            </a:custGeom>
            <a:solidFill>
              <a:srgbClr val="15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3" name="Google Shape;1829;p47">
              <a:extLst>
                <a:ext uri="{FF2B5EF4-FFF2-40B4-BE49-F238E27FC236}">
                  <a16:creationId xmlns:a16="http://schemas.microsoft.com/office/drawing/2014/main" id="{213B3A10-1C0E-2D93-1DD6-BDF8B658E017}"/>
                </a:ext>
              </a:extLst>
            </p:cNvPr>
            <p:cNvSpPr/>
            <p:nvPr/>
          </p:nvSpPr>
          <p:spPr>
            <a:xfrm>
              <a:off x="3973533" y="4595647"/>
              <a:ext cx="379296" cy="80372"/>
            </a:xfrm>
            <a:custGeom>
              <a:avLst/>
              <a:gdLst/>
              <a:ahLst/>
              <a:cxnLst/>
              <a:rect l="l" t="t" r="r" b="b"/>
              <a:pathLst>
                <a:path w="2454" h="52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170"/>
                    <a:pt x="339" y="295"/>
                    <a:pt x="553" y="375"/>
                  </a:cubicBezTo>
                  <a:cubicBezTo>
                    <a:pt x="759" y="464"/>
                    <a:pt x="982" y="518"/>
                    <a:pt x="1214" y="518"/>
                  </a:cubicBezTo>
                  <a:cubicBezTo>
                    <a:pt x="1241" y="519"/>
                    <a:pt x="1269" y="519"/>
                    <a:pt x="1296" y="519"/>
                  </a:cubicBezTo>
                  <a:cubicBezTo>
                    <a:pt x="1493" y="519"/>
                    <a:pt x="1695" y="491"/>
                    <a:pt x="1883" y="429"/>
                  </a:cubicBezTo>
                  <a:cubicBezTo>
                    <a:pt x="2097" y="348"/>
                    <a:pt x="2302" y="241"/>
                    <a:pt x="2454" y="81"/>
                  </a:cubicBezTo>
                  <a:lnTo>
                    <a:pt x="2454" y="81"/>
                  </a:lnTo>
                  <a:cubicBezTo>
                    <a:pt x="2240" y="134"/>
                    <a:pt x="2034" y="170"/>
                    <a:pt x="1829" y="197"/>
                  </a:cubicBezTo>
                  <a:cubicBezTo>
                    <a:pt x="1675" y="217"/>
                    <a:pt x="1526" y="227"/>
                    <a:pt x="1375" y="227"/>
                  </a:cubicBezTo>
                  <a:cubicBezTo>
                    <a:pt x="1325" y="227"/>
                    <a:pt x="1274" y="226"/>
                    <a:pt x="1223" y="223"/>
                  </a:cubicBezTo>
                  <a:cubicBezTo>
                    <a:pt x="1017" y="215"/>
                    <a:pt x="821" y="197"/>
                    <a:pt x="616" y="161"/>
                  </a:cubicBezTo>
                  <a:cubicBezTo>
                    <a:pt x="420" y="116"/>
                    <a:pt x="214" y="63"/>
                    <a:pt x="0" y="0"/>
                  </a:cubicBezTo>
                  <a:close/>
                </a:path>
              </a:pathLst>
            </a:custGeom>
            <a:solidFill>
              <a:srgbClr val="15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4" name="Google Shape;1830;p47">
              <a:extLst>
                <a:ext uri="{FF2B5EF4-FFF2-40B4-BE49-F238E27FC236}">
                  <a16:creationId xmlns:a16="http://schemas.microsoft.com/office/drawing/2014/main" id="{0054DE18-DA3C-FC85-2DCD-4ADBA49634D0}"/>
                </a:ext>
              </a:extLst>
            </p:cNvPr>
            <p:cNvSpPr/>
            <p:nvPr/>
          </p:nvSpPr>
          <p:spPr>
            <a:xfrm>
              <a:off x="3610929" y="3571208"/>
              <a:ext cx="2097413" cy="502019"/>
            </a:xfrm>
            <a:custGeom>
              <a:avLst/>
              <a:gdLst/>
              <a:ahLst/>
              <a:cxnLst/>
              <a:rect l="l" t="t" r="r" b="b"/>
              <a:pathLst>
                <a:path w="13570" h="3248" extrusionOk="0">
                  <a:moveTo>
                    <a:pt x="6789" y="0"/>
                  </a:moveTo>
                  <a:cubicBezTo>
                    <a:pt x="3042" y="0"/>
                    <a:pt x="0" y="723"/>
                    <a:pt x="0" y="1624"/>
                  </a:cubicBezTo>
                  <a:cubicBezTo>
                    <a:pt x="0" y="2516"/>
                    <a:pt x="3042" y="3247"/>
                    <a:pt x="6789" y="3247"/>
                  </a:cubicBezTo>
                  <a:cubicBezTo>
                    <a:pt x="10527" y="3247"/>
                    <a:pt x="13569" y="2516"/>
                    <a:pt x="13569" y="1624"/>
                  </a:cubicBezTo>
                  <a:cubicBezTo>
                    <a:pt x="13569" y="723"/>
                    <a:pt x="10527" y="0"/>
                    <a:pt x="6789" y="0"/>
                  </a:cubicBezTo>
                  <a:close/>
                </a:path>
              </a:pathLst>
            </a:custGeom>
            <a:solidFill>
              <a:srgbClr val="15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5" name="Google Shape;1831;p47">
              <a:extLst>
                <a:ext uri="{FF2B5EF4-FFF2-40B4-BE49-F238E27FC236}">
                  <a16:creationId xmlns:a16="http://schemas.microsoft.com/office/drawing/2014/main" id="{AC0D0531-FBBF-2930-7279-D144501F6F4E}"/>
                </a:ext>
              </a:extLst>
            </p:cNvPr>
            <p:cNvSpPr/>
            <p:nvPr/>
          </p:nvSpPr>
          <p:spPr>
            <a:xfrm>
              <a:off x="3696402" y="3626232"/>
              <a:ext cx="1926312" cy="391816"/>
            </a:xfrm>
            <a:custGeom>
              <a:avLst/>
              <a:gdLst/>
              <a:ahLst/>
              <a:cxnLst/>
              <a:rect l="l" t="t" r="r" b="b"/>
              <a:pathLst>
                <a:path w="12463" h="2535" extrusionOk="0">
                  <a:moveTo>
                    <a:pt x="6236" y="1"/>
                  </a:moveTo>
                  <a:cubicBezTo>
                    <a:pt x="2793" y="1"/>
                    <a:pt x="0" y="563"/>
                    <a:pt x="0" y="1268"/>
                  </a:cubicBezTo>
                  <a:cubicBezTo>
                    <a:pt x="0" y="1964"/>
                    <a:pt x="2793" y="2535"/>
                    <a:pt x="6236" y="2535"/>
                  </a:cubicBezTo>
                  <a:cubicBezTo>
                    <a:pt x="9671" y="2535"/>
                    <a:pt x="12463" y="1964"/>
                    <a:pt x="12463" y="1268"/>
                  </a:cubicBezTo>
                  <a:cubicBezTo>
                    <a:pt x="12463" y="563"/>
                    <a:pt x="9671" y="1"/>
                    <a:pt x="62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6" name="Google Shape;1832;p47">
              <a:extLst>
                <a:ext uri="{FF2B5EF4-FFF2-40B4-BE49-F238E27FC236}">
                  <a16:creationId xmlns:a16="http://schemas.microsoft.com/office/drawing/2014/main" id="{964198C0-7014-1D0C-C972-BFAB45884DDF}"/>
                </a:ext>
              </a:extLst>
            </p:cNvPr>
            <p:cNvSpPr/>
            <p:nvPr/>
          </p:nvSpPr>
          <p:spPr>
            <a:xfrm>
              <a:off x="4567827" y="3286196"/>
              <a:ext cx="1023204" cy="731853"/>
            </a:xfrm>
            <a:custGeom>
              <a:avLst/>
              <a:gdLst/>
              <a:ahLst/>
              <a:cxnLst/>
              <a:rect l="l" t="t" r="r" b="b"/>
              <a:pathLst>
                <a:path w="6620" h="4735" extrusionOk="0">
                  <a:moveTo>
                    <a:pt x="1309" y="1"/>
                  </a:moveTo>
                  <a:cubicBezTo>
                    <a:pt x="1059" y="1"/>
                    <a:pt x="791" y="60"/>
                    <a:pt x="598" y="185"/>
                  </a:cubicBezTo>
                  <a:cubicBezTo>
                    <a:pt x="143" y="461"/>
                    <a:pt x="116" y="1291"/>
                    <a:pt x="366" y="1808"/>
                  </a:cubicBezTo>
                  <a:cubicBezTo>
                    <a:pt x="366" y="1808"/>
                    <a:pt x="375" y="1808"/>
                    <a:pt x="375" y="1817"/>
                  </a:cubicBezTo>
                  <a:cubicBezTo>
                    <a:pt x="402" y="1862"/>
                    <a:pt x="429" y="1915"/>
                    <a:pt x="455" y="1951"/>
                  </a:cubicBezTo>
                  <a:cubicBezTo>
                    <a:pt x="455" y="1960"/>
                    <a:pt x="455" y="1960"/>
                    <a:pt x="455" y="1960"/>
                  </a:cubicBezTo>
                  <a:cubicBezTo>
                    <a:pt x="455" y="1969"/>
                    <a:pt x="446" y="1969"/>
                    <a:pt x="437" y="1978"/>
                  </a:cubicBezTo>
                  <a:cubicBezTo>
                    <a:pt x="357" y="2040"/>
                    <a:pt x="286" y="2112"/>
                    <a:pt x="232" y="2201"/>
                  </a:cubicBezTo>
                  <a:cubicBezTo>
                    <a:pt x="98" y="2388"/>
                    <a:pt x="18" y="2620"/>
                    <a:pt x="18" y="2861"/>
                  </a:cubicBezTo>
                  <a:cubicBezTo>
                    <a:pt x="9" y="3102"/>
                    <a:pt x="72" y="3343"/>
                    <a:pt x="188" y="3548"/>
                  </a:cubicBezTo>
                  <a:cubicBezTo>
                    <a:pt x="223" y="3593"/>
                    <a:pt x="250" y="3637"/>
                    <a:pt x="286" y="3682"/>
                  </a:cubicBezTo>
                  <a:cubicBezTo>
                    <a:pt x="295" y="3691"/>
                    <a:pt x="304" y="3700"/>
                    <a:pt x="313" y="3709"/>
                  </a:cubicBezTo>
                  <a:cubicBezTo>
                    <a:pt x="339" y="3735"/>
                    <a:pt x="366" y="3762"/>
                    <a:pt x="393" y="3789"/>
                  </a:cubicBezTo>
                  <a:cubicBezTo>
                    <a:pt x="384" y="3798"/>
                    <a:pt x="375" y="3807"/>
                    <a:pt x="357" y="3825"/>
                  </a:cubicBezTo>
                  <a:cubicBezTo>
                    <a:pt x="134" y="4065"/>
                    <a:pt x="9" y="4396"/>
                    <a:pt x="0" y="4726"/>
                  </a:cubicBezTo>
                  <a:cubicBezTo>
                    <a:pt x="197" y="4735"/>
                    <a:pt x="393" y="4735"/>
                    <a:pt x="598" y="4735"/>
                  </a:cubicBezTo>
                  <a:cubicBezTo>
                    <a:pt x="768" y="4735"/>
                    <a:pt x="946" y="4735"/>
                    <a:pt x="1115" y="4726"/>
                  </a:cubicBezTo>
                  <a:lnTo>
                    <a:pt x="1276" y="4726"/>
                  </a:lnTo>
                  <a:cubicBezTo>
                    <a:pt x="1883" y="4717"/>
                    <a:pt x="2463" y="4681"/>
                    <a:pt x="3007" y="4636"/>
                  </a:cubicBezTo>
                  <a:cubicBezTo>
                    <a:pt x="3096" y="4627"/>
                    <a:pt x="3194" y="4619"/>
                    <a:pt x="3283" y="4610"/>
                  </a:cubicBezTo>
                  <a:cubicBezTo>
                    <a:pt x="3765" y="4565"/>
                    <a:pt x="4220" y="4503"/>
                    <a:pt x="4621" y="4431"/>
                  </a:cubicBezTo>
                  <a:cubicBezTo>
                    <a:pt x="4693" y="4422"/>
                    <a:pt x="4764" y="4404"/>
                    <a:pt x="4836" y="4396"/>
                  </a:cubicBezTo>
                  <a:cubicBezTo>
                    <a:pt x="5683" y="4235"/>
                    <a:pt x="6316" y="4030"/>
                    <a:pt x="6620" y="3789"/>
                  </a:cubicBezTo>
                  <a:cubicBezTo>
                    <a:pt x="6620" y="3718"/>
                    <a:pt x="6620" y="3637"/>
                    <a:pt x="6611" y="3566"/>
                  </a:cubicBezTo>
                  <a:cubicBezTo>
                    <a:pt x="6584" y="3370"/>
                    <a:pt x="6513" y="3173"/>
                    <a:pt x="6397" y="3004"/>
                  </a:cubicBezTo>
                  <a:cubicBezTo>
                    <a:pt x="6316" y="2879"/>
                    <a:pt x="6218" y="2763"/>
                    <a:pt x="6111" y="2665"/>
                  </a:cubicBezTo>
                  <a:cubicBezTo>
                    <a:pt x="6084" y="2638"/>
                    <a:pt x="6049" y="2611"/>
                    <a:pt x="6013" y="2593"/>
                  </a:cubicBezTo>
                  <a:cubicBezTo>
                    <a:pt x="6040" y="2513"/>
                    <a:pt x="6049" y="2442"/>
                    <a:pt x="6049" y="2362"/>
                  </a:cubicBezTo>
                  <a:cubicBezTo>
                    <a:pt x="6040" y="2183"/>
                    <a:pt x="5977" y="2005"/>
                    <a:pt x="5870" y="1862"/>
                  </a:cubicBezTo>
                  <a:cubicBezTo>
                    <a:pt x="5733" y="1699"/>
                    <a:pt x="5505" y="1594"/>
                    <a:pt x="5298" y="1594"/>
                  </a:cubicBezTo>
                  <a:cubicBezTo>
                    <a:pt x="5289" y="1594"/>
                    <a:pt x="5281" y="1594"/>
                    <a:pt x="5273" y="1594"/>
                  </a:cubicBezTo>
                  <a:cubicBezTo>
                    <a:pt x="5237" y="1594"/>
                    <a:pt x="5210" y="1594"/>
                    <a:pt x="5183" y="1603"/>
                  </a:cubicBezTo>
                  <a:cubicBezTo>
                    <a:pt x="5175" y="1532"/>
                    <a:pt x="5166" y="1461"/>
                    <a:pt x="5148" y="1389"/>
                  </a:cubicBezTo>
                  <a:cubicBezTo>
                    <a:pt x="5032" y="872"/>
                    <a:pt x="4604" y="452"/>
                    <a:pt x="4113" y="310"/>
                  </a:cubicBezTo>
                  <a:cubicBezTo>
                    <a:pt x="3943" y="258"/>
                    <a:pt x="3769" y="234"/>
                    <a:pt x="3594" y="234"/>
                  </a:cubicBezTo>
                  <a:cubicBezTo>
                    <a:pt x="3228" y="234"/>
                    <a:pt x="2860" y="340"/>
                    <a:pt x="2534" y="515"/>
                  </a:cubicBezTo>
                  <a:cubicBezTo>
                    <a:pt x="2498" y="533"/>
                    <a:pt x="2463" y="551"/>
                    <a:pt x="2427" y="568"/>
                  </a:cubicBezTo>
                  <a:cubicBezTo>
                    <a:pt x="2391" y="533"/>
                    <a:pt x="2364" y="488"/>
                    <a:pt x="2329" y="452"/>
                  </a:cubicBezTo>
                  <a:cubicBezTo>
                    <a:pt x="2141" y="238"/>
                    <a:pt x="1892" y="87"/>
                    <a:pt x="1615" y="33"/>
                  </a:cubicBezTo>
                  <a:cubicBezTo>
                    <a:pt x="1521" y="12"/>
                    <a:pt x="1417" y="1"/>
                    <a:pt x="1309" y="1"/>
                  </a:cubicBezTo>
                  <a:close/>
                </a:path>
              </a:pathLst>
            </a:custGeom>
            <a:solidFill>
              <a:srgbClr val="F18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7" name="Google Shape;1833;p47">
              <a:extLst>
                <a:ext uri="{FF2B5EF4-FFF2-40B4-BE49-F238E27FC236}">
                  <a16:creationId xmlns:a16="http://schemas.microsoft.com/office/drawing/2014/main" id="{090E2F36-CD49-128E-FEE4-76472DBEF005}"/>
                </a:ext>
              </a:extLst>
            </p:cNvPr>
            <p:cNvSpPr/>
            <p:nvPr/>
          </p:nvSpPr>
          <p:spPr>
            <a:xfrm>
              <a:off x="4927649" y="3356058"/>
              <a:ext cx="67698" cy="204177"/>
            </a:xfrm>
            <a:custGeom>
              <a:avLst/>
              <a:gdLst/>
              <a:ahLst/>
              <a:cxnLst/>
              <a:rect l="l" t="t" r="r" b="b"/>
              <a:pathLst>
                <a:path w="438" h="1321" extrusionOk="0">
                  <a:moveTo>
                    <a:pt x="1" y="0"/>
                  </a:moveTo>
                  <a:cubicBezTo>
                    <a:pt x="197" y="384"/>
                    <a:pt x="286" y="812"/>
                    <a:pt x="250" y="1240"/>
                  </a:cubicBezTo>
                  <a:cubicBezTo>
                    <a:pt x="246" y="1294"/>
                    <a:pt x="282" y="1321"/>
                    <a:pt x="320" y="1321"/>
                  </a:cubicBezTo>
                  <a:cubicBezTo>
                    <a:pt x="358" y="1321"/>
                    <a:pt x="398" y="1294"/>
                    <a:pt x="402" y="1240"/>
                  </a:cubicBezTo>
                  <a:cubicBezTo>
                    <a:pt x="438" y="839"/>
                    <a:pt x="366" y="429"/>
                    <a:pt x="206" y="63"/>
                  </a:cubicBezTo>
                  <a:cubicBezTo>
                    <a:pt x="170" y="81"/>
                    <a:pt x="135" y="99"/>
                    <a:pt x="99" y="116"/>
                  </a:cubicBezTo>
                  <a:cubicBezTo>
                    <a:pt x="63" y="81"/>
                    <a:pt x="36" y="36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8" name="Google Shape;1834;p47">
              <a:extLst>
                <a:ext uri="{FF2B5EF4-FFF2-40B4-BE49-F238E27FC236}">
                  <a16:creationId xmlns:a16="http://schemas.microsoft.com/office/drawing/2014/main" id="{9EEEE44D-B668-027C-3A73-BFD18DE8ACA9}"/>
                </a:ext>
              </a:extLst>
            </p:cNvPr>
            <p:cNvSpPr/>
            <p:nvPr/>
          </p:nvSpPr>
          <p:spPr>
            <a:xfrm>
              <a:off x="5310965" y="3500882"/>
              <a:ext cx="71872" cy="138643"/>
            </a:xfrm>
            <a:custGeom>
              <a:avLst/>
              <a:gdLst/>
              <a:ahLst/>
              <a:cxnLst/>
              <a:rect l="l" t="t" r="r" b="b"/>
              <a:pathLst>
                <a:path w="465" h="897" extrusionOk="0">
                  <a:moveTo>
                    <a:pt x="340" y="0"/>
                  </a:moveTo>
                  <a:cubicBezTo>
                    <a:pt x="304" y="277"/>
                    <a:pt x="197" y="544"/>
                    <a:pt x="28" y="776"/>
                  </a:cubicBezTo>
                  <a:cubicBezTo>
                    <a:pt x="1" y="812"/>
                    <a:pt x="19" y="865"/>
                    <a:pt x="54" y="883"/>
                  </a:cubicBezTo>
                  <a:cubicBezTo>
                    <a:pt x="66" y="892"/>
                    <a:pt x="79" y="896"/>
                    <a:pt x="92" y="896"/>
                  </a:cubicBezTo>
                  <a:cubicBezTo>
                    <a:pt x="117" y="896"/>
                    <a:pt x="141" y="880"/>
                    <a:pt x="152" y="857"/>
                  </a:cubicBezTo>
                  <a:cubicBezTo>
                    <a:pt x="304" y="660"/>
                    <a:pt x="402" y="437"/>
                    <a:pt x="465" y="205"/>
                  </a:cubicBezTo>
                  <a:cubicBezTo>
                    <a:pt x="429" y="205"/>
                    <a:pt x="402" y="205"/>
                    <a:pt x="375" y="214"/>
                  </a:cubicBezTo>
                  <a:cubicBezTo>
                    <a:pt x="367" y="143"/>
                    <a:pt x="358" y="72"/>
                    <a:pt x="340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9" name="Google Shape;1835;p47">
              <a:extLst>
                <a:ext uri="{FF2B5EF4-FFF2-40B4-BE49-F238E27FC236}">
                  <a16:creationId xmlns:a16="http://schemas.microsoft.com/office/drawing/2014/main" id="{DDFDDE44-9946-F0F0-1F5A-DBC1DB8BB25A}"/>
                </a:ext>
              </a:extLst>
            </p:cNvPr>
            <p:cNvSpPr/>
            <p:nvPr/>
          </p:nvSpPr>
          <p:spPr>
            <a:xfrm>
              <a:off x="5412358" y="3651117"/>
              <a:ext cx="100157" cy="151626"/>
            </a:xfrm>
            <a:custGeom>
              <a:avLst/>
              <a:gdLst/>
              <a:ahLst/>
              <a:cxnLst/>
              <a:rect l="l" t="t" r="r" b="b"/>
              <a:pathLst>
                <a:path w="648" h="981" extrusionOk="0">
                  <a:moveTo>
                    <a:pt x="585" y="1"/>
                  </a:moveTo>
                  <a:lnTo>
                    <a:pt x="585" y="1"/>
                  </a:lnTo>
                  <a:cubicBezTo>
                    <a:pt x="504" y="331"/>
                    <a:pt x="326" y="625"/>
                    <a:pt x="58" y="830"/>
                  </a:cubicBezTo>
                  <a:cubicBezTo>
                    <a:pt x="0" y="881"/>
                    <a:pt x="37" y="980"/>
                    <a:pt x="97" y="980"/>
                  </a:cubicBezTo>
                  <a:cubicBezTo>
                    <a:pt x="110" y="980"/>
                    <a:pt x="124" y="975"/>
                    <a:pt x="139" y="964"/>
                  </a:cubicBezTo>
                  <a:cubicBezTo>
                    <a:pt x="362" y="795"/>
                    <a:pt x="540" y="563"/>
                    <a:pt x="647" y="304"/>
                  </a:cubicBezTo>
                  <a:cubicBezTo>
                    <a:pt x="612" y="277"/>
                    <a:pt x="585" y="250"/>
                    <a:pt x="549" y="232"/>
                  </a:cubicBezTo>
                  <a:cubicBezTo>
                    <a:pt x="576" y="152"/>
                    <a:pt x="585" y="81"/>
                    <a:pt x="585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0" name="Google Shape;1836;p47">
              <a:extLst>
                <a:ext uri="{FF2B5EF4-FFF2-40B4-BE49-F238E27FC236}">
                  <a16:creationId xmlns:a16="http://schemas.microsoft.com/office/drawing/2014/main" id="{AD5B9C5F-7BAA-6839-2F6D-B02B6BC4E9E5}"/>
                </a:ext>
              </a:extLst>
            </p:cNvPr>
            <p:cNvSpPr/>
            <p:nvPr/>
          </p:nvSpPr>
          <p:spPr>
            <a:xfrm>
              <a:off x="4859796" y="3501655"/>
              <a:ext cx="343283" cy="501246"/>
            </a:xfrm>
            <a:custGeom>
              <a:avLst/>
              <a:gdLst/>
              <a:ahLst/>
              <a:cxnLst/>
              <a:rect l="l" t="t" r="r" b="b"/>
              <a:pathLst>
                <a:path w="2221" h="3243" extrusionOk="0">
                  <a:moveTo>
                    <a:pt x="1912" y="0"/>
                  </a:moveTo>
                  <a:cubicBezTo>
                    <a:pt x="1881" y="0"/>
                    <a:pt x="1851" y="18"/>
                    <a:pt x="1840" y="58"/>
                  </a:cubicBezTo>
                  <a:cubicBezTo>
                    <a:pt x="1778" y="388"/>
                    <a:pt x="1599" y="664"/>
                    <a:pt x="1403" y="932"/>
                  </a:cubicBezTo>
                  <a:cubicBezTo>
                    <a:pt x="1234" y="1173"/>
                    <a:pt x="1046" y="1405"/>
                    <a:pt x="913" y="1663"/>
                  </a:cubicBezTo>
                  <a:cubicBezTo>
                    <a:pt x="850" y="1779"/>
                    <a:pt x="797" y="1913"/>
                    <a:pt x="761" y="2047"/>
                  </a:cubicBezTo>
                  <a:cubicBezTo>
                    <a:pt x="654" y="1654"/>
                    <a:pt x="449" y="1298"/>
                    <a:pt x="163" y="1012"/>
                  </a:cubicBezTo>
                  <a:cubicBezTo>
                    <a:pt x="147" y="996"/>
                    <a:pt x="130" y="990"/>
                    <a:pt x="113" y="990"/>
                  </a:cubicBezTo>
                  <a:cubicBezTo>
                    <a:pt x="53" y="990"/>
                    <a:pt x="0" y="1072"/>
                    <a:pt x="56" y="1128"/>
                  </a:cubicBezTo>
                  <a:cubicBezTo>
                    <a:pt x="404" y="1467"/>
                    <a:pt x="627" y="1940"/>
                    <a:pt x="681" y="2431"/>
                  </a:cubicBezTo>
                  <a:cubicBezTo>
                    <a:pt x="681" y="2457"/>
                    <a:pt x="698" y="2475"/>
                    <a:pt x="707" y="2493"/>
                  </a:cubicBezTo>
                  <a:cubicBezTo>
                    <a:pt x="725" y="2689"/>
                    <a:pt x="779" y="2886"/>
                    <a:pt x="921" y="3055"/>
                  </a:cubicBezTo>
                  <a:cubicBezTo>
                    <a:pt x="975" y="3126"/>
                    <a:pt x="1046" y="3189"/>
                    <a:pt x="1118" y="3242"/>
                  </a:cubicBezTo>
                  <a:cubicBezTo>
                    <a:pt x="1207" y="3233"/>
                    <a:pt x="1305" y="3225"/>
                    <a:pt x="1394" y="3216"/>
                  </a:cubicBezTo>
                  <a:cubicBezTo>
                    <a:pt x="1198" y="3135"/>
                    <a:pt x="1037" y="3010"/>
                    <a:pt x="939" y="2805"/>
                  </a:cubicBezTo>
                  <a:cubicBezTo>
                    <a:pt x="770" y="2457"/>
                    <a:pt x="877" y="2065"/>
                    <a:pt x="1055" y="1735"/>
                  </a:cubicBezTo>
                  <a:cubicBezTo>
                    <a:pt x="1064" y="1726"/>
                    <a:pt x="1073" y="1717"/>
                    <a:pt x="1082" y="1717"/>
                  </a:cubicBezTo>
                  <a:cubicBezTo>
                    <a:pt x="1225" y="1601"/>
                    <a:pt x="1421" y="1574"/>
                    <a:pt x="1591" y="1556"/>
                  </a:cubicBezTo>
                  <a:cubicBezTo>
                    <a:pt x="1787" y="1538"/>
                    <a:pt x="1983" y="1512"/>
                    <a:pt x="2153" y="1405"/>
                  </a:cubicBezTo>
                  <a:cubicBezTo>
                    <a:pt x="2221" y="1359"/>
                    <a:pt x="2180" y="1250"/>
                    <a:pt x="2112" y="1250"/>
                  </a:cubicBezTo>
                  <a:cubicBezTo>
                    <a:pt x="2099" y="1250"/>
                    <a:pt x="2086" y="1254"/>
                    <a:pt x="2072" y="1262"/>
                  </a:cubicBezTo>
                  <a:cubicBezTo>
                    <a:pt x="1903" y="1378"/>
                    <a:pt x="1698" y="1387"/>
                    <a:pt x="1501" y="1405"/>
                  </a:cubicBezTo>
                  <a:cubicBezTo>
                    <a:pt x="1403" y="1423"/>
                    <a:pt x="1305" y="1440"/>
                    <a:pt x="1207" y="1476"/>
                  </a:cubicBezTo>
                  <a:cubicBezTo>
                    <a:pt x="1225" y="1449"/>
                    <a:pt x="1234" y="1431"/>
                    <a:pt x="1252" y="1414"/>
                  </a:cubicBezTo>
                  <a:cubicBezTo>
                    <a:pt x="1359" y="1253"/>
                    <a:pt x="1475" y="1101"/>
                    <a:pt x="1582" y="950"/>
                  </a:cubicBezTo>
                  <a:cubicBezTo>
                    <a:pt x="1760" y="691"/>
                    <a:pt x="1921" y="423"/>
                    <a:pt x="1992" y="102"/>
                  </a:cubicBezTo>
                  <a:cubicBezTo>
                    <a:pt x="2003" y="38"/>
                    <a:pt x="1956" y="0"/>
                    <a:pt x="1912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1" name="Google Shape;1837;p47">
              <a:extLst>
                <a:ext uri="{FF2B5EF4-FFF2-40B4-BE49-F238E27FC236}">
                  <a16:creationId xmlns:a16="http://schemas.microsoft.com/office/drawing/2014/main" id="{70EF8EEE-4C2F-DF7C-F522-1276C87798DA}"/>
                </a:ext>
              </a:extLst>
            </p:cNvPr>
            <p:cNvSpPr/>
            <p:nvPr/>
          </p:nvSpPr>
          <p:spPr>
            <a:xfrm>
              <a:off x="5200143" y="3849420"/>
              <a:ext cx="115149" cy="121795"/>
            </a:xfrm>
            <a:custGeom>
              <a:avLst/>
              <a:gdLst/>
              <a:ahLst/>
              <a:cxnLst/>
              <a:rect l="l" t="t" r="r" b="b"/>
              <a:pathLst>
                <a:path w="745" h="788" extrusionOk="0">
                  <a:moveTo>
                    <a:pt x="93" y="1"/>
                  </a:moveTo>
                  <a:cubicBezTo>
                    <a:pt x="45" y="1"/>
                    <a:pt x="0" y="41"/>
                    <a:pt x="22" y="100"/>
                  </a:cubicBezTo>
                  <a:cubicBezTo>
                    <a:pt x="129" y="377"/>
                    <a:pt x="316" y="609"/>
                    <a:pt x="530" y="787"/>
                  </a:cubicBezTo>
                  <a:cubicBezTo>
                    <a:pt x="602" y="778"/>
                    <a:pt x="673" y="760"/>
                    <a:pt x="745" y="752"/>
                  </a:cubicBezTo>
                  <a:cubicBezTo>
                    <a:pt x="495" y="582"/>
                    <a:pt x="290" y="341"/>
                    <a:pt x="174" y="56"/>
                  </a:cubicBezTo>
                  <a:cubicBezTo>
                    <a:pt x="156" y="17"/>
                    <a:pt x="124" y="1"/>
                    <a:pt x="93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2" name="Google Shape;1838;p47">
              <a:extLst>
                <a:ext uri="{FF2B5EF4-FFF2-40B4-BE49-F238E27FC236}">
                  <a16:creationId xmlns:a16="http://schemas.microsoft.com/office/drawing/2014/main" id="{C97E27A2-B878-1F80-922A-FB797A70E500}"/>
                </a:ext>
              </a:extLst>
            </p:cNvPr>
            <p:cNvSpPr/>
            <p:nvPr/>
          </p:nvSpPr>
          <p:spPr>
            <a:xfrm>
              <a:off x="3728087" y="3286196"/>
              <a:ext cx="1023204" cy="731853"/>
            </a:xfrm>
            <a:custGeom>
              <a:avLst/>
              <a:gdLst/>
              <a:ahLst/>
              <a:cxnLst/>
              <a:rect l="l" t="t" r="r" b="b"/>
              <a:pathLst>
                <a:path w="6620" h="4735" extrusionOk="0">
                  <a:moveTo>
                    <a:pt x="5315" y="1"/>
                  </a:moveTo>
                  <a:cubicBezTo>
                    <a:pt x="5207" y="1"/>
                    <a:pt x="5102" y="12"/>
                    <a:pt x="5005" y="33"/>
                  </a:cubicBezTo>
                  <a:cubicBezTo>
                    <a:pt x="4729" y="87"/>
                    <a:pt x="4479" y="238"/>
                    <a:pt x="4291" y="452"/>
                  </a:cubicBezTo>
                  <a:cubicBezTo>
                    <a:pt x="4256" y="488"/>
                    <a:pt x="4229" y="533"/>
                    <a:pt x="4202" y="568"/>
                  </a:cubicBezTo>
                  <a:cubicBezTo>
                    <a:pt x="4167" y="551"/>
                    <a:pt x="4131" y="533"/>
                    <a:pt x="4086" y="515"/>
                  </a:cubicBezTo>
                  <a:cubicBezTo>
                    <a:pt x="3760" y="340"/>
                    <a:pt x="3393" y="234"/>
                    <a:pt x="3029" y="234"/>
                  </a:cubicBezTo>
                  <a:cubicBezTo>
                    <a:pt x="2855" y="234"/>
                    <a:pt x="2683" y="258"/>
                    <a:pt x="2516" y="310"/>
                  </a:cubicBezTo>
                  <a:cubicBezTo>
                    <a:pt x="2017" y="452"/>
                    <a:pt x="1588" y="872"/>
                    <a:pt x="1472" y="1389"/>
                  </a:cubicBezTo>
                  <a:cubicBezTo>
                    <a:pt x="1455" y="1461"/>
                    <a:pt x="1446" y="1532"/>
                    <a:pt x="1446" y="1603"/>
                  </a:cubicBezTo>
                  <a:cubicBezTo>
                    <a:pt x="1410" y="1594"/>
                    <a:pt x="1383" y="1594"/>
                    <a:pt x="1356" y="1594"/>
                  </a:cubicBezTo>
                  <a:cubicBezTo>
                    <a:pt x="1348" y="1594"/>
                    <a:pt x="1339" y="1594"/>
                    <a:pt x="1330" y="1594"/>
                  </a:cubicBezTo>
                  <a:cubicBezTo>
                    <a:pt x="1116" y="1594"/>
                    <a:pt x="896" y="1699"/>
                    <a:pt x="759" y="1862"/>
                  </a:cubicBezTo>
                  <a:cubicBezTo>
                    <a:pt x="643" y="2005"/>
                    <a:pt x="580" y="2183"/>
                    <a:pt x="580" y="2362"/>
                  </a:cubicBezTo>
                  <a:cubicBezTo>
                    <a:pt x="571" y="2442"/>
                    <a:pt x="580" y="2513"/>
                    <a:pt x="607" y="2593"/>
                  </a:cubicBezTo>
                  <a:cubicBezTo>
                    <a:pt x="571" y="2611"/>
                    <a:pt x="545" y="2638"/>
                    <a:pt x="509" y="2665"/>
                  </a:cubicBezTo>
                  <a:cubicBezTo>
                    <a:pt x="402" y="2763"/>
                    <a:pt x="304" y="2879"/>
                    <a:pt x="223" y="3004"/>
                  </a:cubicBezTo>
                  <a:cubicBezTo>
                    <a:pt x="116" y="3173"/>
                    <a:pt x="36" y="3370"/>
                    <a:pt x="9" y="3566"/>
                  </a:cubicBezTo>
                  <a:cubicBezTo>
                    <a:pt x="0" y="3637"/>
                    <a:pt x="0" y="3718"/>
                    <a:pt x="0" y="3789"/>
                  </a:cubicBezTo>
                  <a:cubicBezTo>
                    <a:pt x="313" y="4030"/>
                    <a:pt x="937" y="4235"/>
                    <a:pt x="1785" y="4396"/>
                  </a:cubicBezTo>
                  <a:cubicBezTo>
                    <a:pt x="1856" y="4404"/>
                    <a:pt x="1927" y="4422"/>
                    <a:pt x="1999" y="4431"/>
                  </a:cubicBezTo>
                  <a:cubicBezTo>
                    <a:pt x="2400" y="4503"/>
                    <a:pt x="2855" y="4565"/>
                    <a:pt x="3337" y="4610"/>
                  </a:cubicBezTo>
                  <a:cubicBezTo>
                    <a:pt x="3435" y="4619"/>
                    <a:pt x="3524" y="4627"/>
                    <a:pt x="3622" y="4636"/>
                  </a:cubicBezTo>
                  <a:cubicBezTo>
                    <a:pt x="4184" y="4681"/>
                    <a:pt x="4800" y="4717"/>
                    <a:pt x="5433" y="4726"/>
                  </a:cubicBezTo>
                  <a:cubicBezTo>
                    <a:pt x="5630" y="4735"/>
                    <a:pt x="5826" y="4735"/>
                    <a:pt x="6031" y="4735"/>
                  </a:cubicBezTo>
                  <a:cubicBezTo>
                    <a:pt x="6201" y="4735"/>
                    <a:pt x="6379" y="4735"/>
                    <a:pt x="6548" y="4726"/>
                  </a:cubicBezTo>
                  <a:lnTo>
                    <a:pt x="6620" y="4726"/>
                  </a:lnTo>
                  <a:cubicBezTo>
                    <a:pt x="6611" y="4396"/>
                    <a:pt x="6486" y="4065"/>
                    <a:pt x="6263" y="3825"/>
                  </a:cubicBezTo>
                  <a:lnTo>
                    <a:pt x="6227" y="3789"/>
                  </a:lnTo>
                  <a:cubicBezTo>
                    <a:pt x="6254" y="3762"/>
                    <a:pt x="6281" y="3744"/>
                    <a:pt x="6299" y="3718"/>
                  </a:cubicBezTo>
                  <a:cubicBezTo>
                    <a:pt x="6316" y="3709"/>
                    <a:pt x="6325" y="3691"/>
                    <a:pt x="6334" y="3682"/>
                  </a:cubicBezTo>
                  <a:cubicBezTo>
                    <a:pt x="6522" y="3468"/>
                    <a:pt x="6611" y="3156"/>
                    <a:pt x="6611" y="2861"/>
                  </a:cubicBezTo>
                  <a:cubicBezTo>
                    <a:pt x="6602" y="2620"/>
                    <a:pt x="6531" y="2388"/>
                    <a:pt x="6397" y="2201"/>
                  </a:cubicBezTo>
                  <a:cubicBezTo>
                    <a:pt x="6334" y="2112"/>
                    <a:pt x="6263" y="2040"/>
                    <a:pt x="6183" y="1978"/>
                  </a:cubicBezTo>
                  <a:cubicBezTo>
                    <a:pt x="6174" y="1969"/>
                    <a:pt x="6165" y="1969"/>
                    <a:pt x="6165" y="1960"/>
                  </a:cubicBezTo>
                  <a:cubicBezTo>
                    <a:pt x="6165" y="1960"/>
                    <a:pt x="6165" y="1960"/>
                    <a:pt x="6165" y="1951"/>
                  </a:cubicBezTo>
                  <a:cubicBezTo>
                    <a:pt x="6183" y="1942"/>
                    <a:pt x="6192" y="1924"/>
                    <a:pt x="6201" y="1907"/>
                  </a:cubicBezTo>
                  <a:cubicBezTo>
                    <a:pt x="6218" y="1880"/>
                    <a:pt x="6236" y="1844"/>
                    <a:pt x="6245" y="1817"/>
                  </a:cubicBezTo>
                  <a:cubicBezTo>
                    <a:pt x="6495" y="1336"/>
                    <a:pt x="6486" y="577"/>
                    <a:pt x="6111" y="247"/>
                  </a:cubicBezTo>
                  <a:cubicBezTo>
                    <a:pt x="6085" y="220"/>
                    <a:pt x="6058" y="203"/>
                    <a:pt x="6031" y="185"/>
                  </a:cubicBezTo>
                  <a:cubicBezTo>
                    <a:pt x="5831" y="60"/>
                    <a:pt x="5566" y="1"/>
                    <a:pt x="5315" y="1"/>
                  </a:cubicBezTo>
                  <a:close/>
                </a:path>
              </a:pathLst>
            </a:custGeom>
            <a:solidFill>
              <a:srgbClr val="F18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3" name="Google Shape;1839;p47">
              <a:extLst>
                <a:ext uri="{FF2B5EF4-FFF2-40B4-BE49-F238E27FC236}">
                  <a16:creationId xmlns:a16="http://schemas.microsoft.com/office/drawing/2014/main" id="{C4AC64AE-EDC1-97FA-56DB-2453091A2473}"/>
                </a:ext>
              </a:extLst>
            </p:cNvPr>
            <p:cNvSpPr/>
            <p:nvPr/>
          </p:nvSpPr>
          <p:spPr>
            <a:xfrm>
              <a:off x="4323772" y="3356058"/>
              <a:ext cx="67698" cy="204177"/>
            </a:xfrm>
            <a:custGeom>
              <a:avLst/>
              <a:gdLst/>
              <a:ahLst/>
              <a:cxnLst/>
              <a:rect l="l" t="t" r="r" b="b"/>
              <a:pathLst>
                <a:path w="438" h="1321" extrusionOk="0">
                  <a:moveTo>
                    <a:pt x="437" y="0"/>
                  </a:moveTo>
                  <a:lnTo>
                    <a:pt x="437" y="0"/>
                  </a:lnTo>
                  <a:cubicBezTo>
                    <a:pt x="402" y="36"/>
                    <a:pt x="375" y="81"/>
                    <a:pt x="348" y="116"/>
                  </a:cubicBezTo>
                  <a:cubicBezTo>
                    <a:pt x="313" y="99"/>
                    <a:pt x="277" y="81"/>
                    <a:pt x="232" y="63"/>
                  </a:cubicBezTo>
                  <a:cubicBezTo>
                    <a:pt x="72" y="429"/>
                    <a:pt x="0" y="839"/>
                    <a:pt x="36" y="1240"/>
                  </a:cubicBezTo>
                  <a:cubicBezTo>
                    <a:pt x="40" y="1294"/>
                    <a:pt x="83" y="1321"/>
                    <a:pt x="123" y="1321"/>
                  </a:cubicBezTo>
                  <a:cubicBezTo>
                    <a:pt x="163" y="1321"/>
                    <a:pt x="201" y="1294"/>
                    <a:pt x="197" y="1240"/>
                  </a:cubicBezTo>
                  <a:cubicBezTo>
                    <a:pt x="152" y="812"/>
                    <a:pt x="241" y="384"/>
                    <a:pt x="437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4" name="Google Shape;1840;p47">
              <a:extLst>
                <a:ext uri="{FF2B5EF4-FFF2-40B4-BE49-F238E27FC236}">
                  <a16:creationId xmlns:a16="http://schemas.microsoft.com/office/drawing/2014/main" id="{200B01C4-9850-02DA-209E-3E65EC955E49}"/>
                </a:ext>
              </a:extLst>
            </p:cNvPr>
            <p:cNvSpPr/>
            <p:nvPr/>
          </p:nvSpPr>
          <p:spPr>
            <a:xfrm>
              <a:off x="3937674" y="3500882"/>
              <a:ext cx="70481" cy="138643"/>
            </a:xfrm>
            <a:custGeom>
              <a:avLst/>
              <a:gdLst/>
              <a:ahLst/>
              <a:cxnLst/>
              <a:rect l="l" t="t" r="r" b="b"/>
              <a:pathLst>
                <a:path w="456" h="897" extrusionOk="0">
                  <a:moveTo>
                    <a:pt x="116" y="0"/>
                  </a:moveTo>
                  <a:cubicBezTo>
                    <a:pt x="99" y="72"/>
                    <a:pt x="90" y="143"/>
                    <a:pt x="90" y="214"/>
                  </a:cubicBezTo>
                  <a:cubicBezTo>
                    <a:pt x="54" y="205"/>
                    <a:pt x="27" y="205"/>
                    <a:pt x="0" y="205"/>
                  </a:cubicBezTo>
                  <a:cubicBezTo>
                    <a:pt x="54" y="437"/>
                    <a:pt x="161" y="660"/>
                    <a:pt x="304" y="857"/>
                  </a:cubicBezTo>
                  <a:cubicBezTo>
                    <a:pt x="322" y="880"/>
                    <a:pt x="343" y="896"/>
                    <a:pt x="366" y="896"/>
                  </a:cubicBezTo>
                  <a:cubicBezTo>
                    <a:pt x="378" y="896"/>
                    <a:pt x="390" y="892"/>
                    <a:pt x="402" y="883"/>
                  </a:cubicBezTo>
                  <a:cubicBezTo>
                    <a:pt x="438" y="865"/>
                    <a:pt x="455" y="812"/>
                    <a:pt x="438" y="776"/>
                  </a:cubicBezTo>
                  <a:cubicBezTo>
                    <a:pt x="259" y="544"/>
                    <a:pt x="152" y="277"/>
                    <a:pt x="116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5" name="Google Shape;1841;p47">
              <a:extLst>
                <a:ext uri="{FF2B5EF4-FFF2-40B4-BE49-F238E27FC236}">
                  <a16:creationId xmlns:a16="http://schemas.microsoft.com/office/drawing/2014/main" id="{28A0C2E4-8560-5E0C-A987-D5F42526F0E9}"/>
                </a:ext>
              </a:extLst>
            </p:cNvPr>
            <p:cNvSpPr/>
            <p:nvPr/>
          </p:nvSpPr>
          <p:spPr>
            <a:xfrm>
              <a:off x="3806605" y="3651117"/>
              <a:ext cx="101393" cy="151626"/>
            </a:xfrm>
            <a:custGeom>
              <a:avLst/>
              <a:gdLst/>
              <a:ahLst/>
              <a:cxnLst/>
              <a:rect l="l" t="t" r="r" b="b"/>
              <a:pathLst>
                <a:path w="656" h="981" extrusionOk="0">
                  <a:moveTo>
                    <a:pt x="72" y="1"/>
                  </a:moveTo>
                  <a:lnTo>
                    <a:pt x="72" y="1"/>
                  </a:lnTo>
                  <a:cubicBezTo>
                    <a:pt x="63" y="81"/>
                    <a:pt x="72" y="152"/>
                    <a:pt x="99" y="232"/>
                  </a:cubicBezTo>
                  <a:cubicBezTo>
                    <a:pt x="63" y="250"/>
                    <a:pt x="37" y="277"/>
                    <a:pt x="1" y="304"/>
                  </a:cubicBezTo>
                  <a:cubicBezTo>
                    <a:pt x="108" y="563"/>
                    <a:pt x="286" y="795"/>
                    <a:pt x="509" y="964"/>
                  </a:cubicBezTo>
                  <a:cubicBezTo>
                    <a:pt x="524" y="975"/>
                    <a:pt x="539" y="980"/>
                    <a:pt x="552" y="980"/>
                  </a:cubicBezTo>
                  <a:cubicBezTo>
                    <a:pt x="614" y="980"/>
                    <a:pt x="655" y="881"/>
                    <a:pt x="590" y="830"/>
                  </a:cubicBezTo>
                  <a:cubicBezTo>
                    <a:pt x="322" y="625"/>
                    <a:pt x="144" y="33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6" name="Google Shape;1842;p47">
              <a:extLst>
                <a:ext uri="{FF2B5EF4-FFF2-40B4-BE49-F238E27FC236}">
                  <a16:creationId xmlns:a16="http://schemas.microsoft.com/office/drawing/2014/main" id="{6B022005-9788-864A-C30A-21D51FB32177}"/>
                </a:ext>
              </a:extLst>
            </p:cNvPr>
            <p:cNvSpPr/>
            <p:nvPr/>
          </p:nvSpPr>
          <p:spPr>
            <a:xfrm>
              <a:off x="4570609" y="3834428"/>
              <a:ext cx="138024" cy="51315"/>
            </a:xfrm>
            <a:custGeom>
              <a:avLst/>
              <a:gdLst/>
              <a:ahLst/>
              <a:cxnLst/>
              <a:rect l="l" t="t" r="r" b="b"/>
              <a:pathLst>
                <a:path w="893" h="332" extrusionOk="0">
                  <a:moveTo>
                    <a:pt x="218" y="1"/>
                  </a:moveTo>
                  <a:cubicBezTo>
                    <a:pt x="169" y="1"/>
                    <a:pt x="121" y="4"/>
                    <a:pt x="72" y="10"/>
                  </a:cubicBezTo>
                  <a:cubicBezTo>
                    <a:pt x="36" y="10"/>
                    <a:pt x="0" y="46"/>
                    <a:pt x="0" y="90"/>
                  </a:cubicBezTo>
                  <a:cubicBezTo>
                    <a:pt x="0" y="126"/>
                    <a:pt x="36" y="171"/>
                    <a:pt x="72" y="171"/>
                  </a:cubicBezTo>
                  <a:cubicBezTo>
                    <a:pt x="120" y="164"/>
                    <a:pt x="168" y="161"/>
                    <a:pt x="217" y="161"/>
                  </a:cubicBezTo>
                  <a:cubicBezTo>
                    <a:pt x="428" y="161"/>
                    <a:pt x="638" y="222"/>
                    <a:pt x="812" y="331"/>
                  </a:cubicBezTo>
                  <a:cubicBezTo>
                    <a:pt x="803" y="322"/>
                    <a:pt x="794" y="304"/>
                    <a:pt x="785" y="295"/>
                  </a:cubicBezTo>
                  <a:cubicBezTo>
                    <a:pt x="821" y="269"/>
                    <a:pt x="857" y="233"/>
                    <a:pt x="892" y="188"/>
                  </a:cubicBezTo>
                  <a:cubicBezTo>
                    <a:pt x="685" y="70"/>
                    <a:pt x="454" y="1"/>
                    <a:pt x="218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7" name="Google Shape;1843;p47">
              <a:extLst>
                <a:ext uri="{FF2B5EF4-FFF2-40B4-BE49-F238E27FC236}">
                  <a16:creationId xmlns:a16="http://schemas.microsoft.com/office/drawing/2014/main" id="{F86B6F14-678D-B71A-139D-68956C3C7D43}"/>
                </a:ext>
              </a:extLst>
            </p:cNvPr>
            <p:cNvSpPr/>
            <p:nvPr/>
          </p:nvSpPr>
          <p:spPr>
            <a:xfrm>
              <a:off x="4530732" y="3564098"/>
              <a:ext cx="157190" cy="38950"/>
            </a:xfrm>
            <a:custGeom>
              <a:avLst/>
              <a:gdLst/>
              <a:ahLst/>
              <a:cxnLst/>
              <a:rect l="l" t="t" r="r" b="b"/>
              <a:pathLst>
                <a:path w="1017" h="252" extrusionOk="0">
                  <a:moveTo>
                    <a:pt x="493" y="1"/>
                  </a:moveTo>
                  <a:cubicBezTo>
                    <a:pt x="356" y="1"/>
                    <a:pt x="219" y="22"/>
                    <a:pt x="89" y="64"/>
                  </a:cubicBezTo>
                  <a:cubicBezTo>
                    <a:pt x="0" y="88"/>
                    <a:pt x="28" y="221"/>
                    <a:pt x="99" y="221"/>
                  </a:cubicBezTo>
                  <a:cubicBezTo>
                    <a:pt x="107" y="221"/>
                    <a:pt x="115" y="219"/>
                    <a:pt x="124" y="216"/>
                  </a:cubicBezTo>
                  <a:cubicBezTo>
                    <a:pt x="240" y="177"/>
                    <a:pt x="359" y="159"/>
                    <a:pt x="478" y="159"/>
                  </a:cubicBezTo>
                  <a:cubicBezTo>
                    <a:pt x="634" y="159"/>
                    <a:pt x="789" y="191"/>
                    <a:pt x="936" y="251"/>
                  </a:cubicBezTo>
                  <a:cubicBezTo>
                    <a:pt x="972" y="207"/>
                    <a:pt x="999" y="162"/>
                    <a:pt x="1016" y="109"/>
                  </a:cubicBezTo>
                  <a:cubicBezTo>
                    <a:pt x="854" y="37"/>
                    <a:pt x="674" y="1"/>
                    <a:pt x="493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8" name="Google Shape;1844;p47">
              <a:extLst>
                <a:ext uri="{FF2B5EF4-FFF2-40B4-BE49-F238E27FC236}">
                  <a16:creationId xmlns:a16="http://schemas.microsoft.com/office/drawing/2014/main" id="{1AB8B23A-EAF4-4D77-E2EE-808A10BBF6AF}"/>
                </a:ext>
              </a:extLst>
            </p:cNvPr>
            <p:cNvSpPr/>
            <p:nvPr/>
          </p:nvSpPr>
          <p:spPr>
            <a:xfrm>
              <a:off x="4003827" y="3849420"/>
              <a:ext cx="115149" cy="121795"/>
            </a:xfrm>
            <a:custGeom>
              <a:avLst/>
              <a:gdLst/>
              <a:ahLst/>
              <a:cxnLst/>
              <a:rect l="l" t="t" r="r" b="b"/>
              <a:pathLst>
                <a:path w="745" h="788" extrusionOk="0">
                  <a:moveTo>
                    <a:pt x="655" y="1"/>
                  </a:moveTo>
                  <a:cubicBezTo>
                    <a:pt x="625" y="1"/>
                    <a:pt x="594" y="17"/>
                    <a:pt x="580" y="56"/>
                  </a:cubicBezTo>
                  <a:cubicBezTo>
                    <a:pt x="465" y="341"/>
                    <a:pt x="259" y="582"/>
                    <a:pt x="1" y="752"/>
                  </a:cubicBezTo>
                  <a:cubicBezTo>
                    <a:pt x="72" y="760"/>
                    <a:pt x="143" y="778"/>
                    <a:pt x="215" y="787"/>
                  </a:cubicBezTo>
                  <a:cubicBezTo>
                    <a:pt x="438" y="609"/>
                    <a:pt x="616" y="377"/>
                    <a:pt x="723" y="100"/>
                  </a:cubicBezTo>
                  <a:cubicBezTo>
                    <a:pt x="745" y="41"/>
                    <a:pt x="701" y="1"/>
                    <a:pt x="655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9" name="Google Shape;1845;p47">
              <a:extLst>
                <a:ext uri="{FF2B5EF4-FFF2-40B4-BE49-F238E27FC236}">
                  <a16:creationId xmlns:a16="http://schemas.microsoft.com/office/drawing/2014/main" id="{FCBCC721-2A4C-515A-A2C7-D52326B41ECE}"/>
                </a:ext>
              </a:extLst>
            </p:cNvPr>
            <p:cNvSpPr/>
            <p:nvPr/>
          </p:nvSpPr>
          <p:spPr>
            <a:xfrm>
              <a:off x="4116040" y="3501655"/>
              <a:ext cx="343592" cy="501246"/>
            </a:xfrm>
            <a:custGeom>
              <a:avLst/>
              <a:gdLst/>
              <a:ahLst/>
              <a:cxnLst/>
              <a:rect l="l" t="t" r="r" b="b"/>
              <a:pathLst>
                <a:path w="2223" h="3243" extrusionOk="0">
                  <a:moveTo>
                    <a:pt x="313" y="0"/>
                  </a:moveTo>
                  <a:cubicBezTo>
                    <a:pt x="268" y="0"/>
                    <a:pt x="219" y="38"/>
                    <a:pt x="229" y="102"/>
                  </a:cubicBezTo>
                  <a:cubicBezTo>
                    <a:pt x="301" y="423"/>
                    <a:pt x="461" y="691"/>
                    <a:pt x="640" y="950"/>
                  </a:cubicBezTo>
                  <a:cubicBezTo>
                    <a:pt x="747" y="1101"/>
                    <a:pt x="863" y="1253"/>
                    <a:pt x="970" y="1414"/>
                  </a:cubicBezTo>
                  <a:cubicBezTo>
                    <a:pt x="987" y="1431"/>
                    <a:pt x="1005" y="1449"/>
                    <a:pt x="1014" y="1476"/>
                  </a:cubicBezTo>
                  <a:cubicBezTo>
                    <a:pt x="925" y="1440"/>
                    <a:pt x="818" y="1423"/>
                    <a:pt x="720" y="1405"/>
                  </a:cubicBezTo>
                  <a:cubicBezTo>
                    <a:pt x="524" y="1387"/>
                    <a:pt x="318" y="1378"/>
                    <a:pt x="149" y="1262"/>
                  </a:cubicBezTo>
                  <a:cubicBezTo>
                    <a:pt x="137" y="1254"/>
                    <a:pt x="124" y="1250"/>
                    <a:pt x="112" y="1250"/>
                  </a:cubicBezTo>
                  <a:cubicBezTo>
                    <a:pt x="48" y="1250"/>
                    <a:pt x="1" y="1359"/>
                    <a:pt x="69" y="1405"/>
                  </a:cubicBezTo>
                  <a:cubicBezTo>
                    <a:pt x="238" y="1512"/>
                    <a:pt x="434" y="1538"/>
                    <a:pt x="631" y="1556"/>
                  </a:cubicBezTo>
                  <a:cubicBezTo>
                    <a:pt x="809" y="1574"/>
                    <a:pt x="996" y="1601"/>
                    <a:pt x="1139" y="1717"/>
                  </a:cubicBezTo>
                  <a:cubicBezTo>
                    <a:pt x="1148" y="1717"/>
                    <a:pt x="1157" y="1726"/>
                    <a:pt x="1175" y="1735"/>
                  </a:cubicBezTo>
                  <a:cubicBezTo>
                    <a:pt x="1344" y="2065"/>
                    <a:pt x="1451" y="2457"/>
                    <a:pt x="1282" y="2805"/>
                  </a:cubicBezTo>
                  <a:cubicBezTo>
                    <a:pt x="1184" y="3010"/>
                    <a:pt x="1023" y="3135"/>
                    <a:pt x="827" y="3216"/>
                  </a:cubicBezTo>
                  <a:cubicBezTo>
                    <a:pt x="925" y="3225"/>
                    <a:pt x="1014" y="3233"/>
                    <a:pt x="1112" y="3242"/>
                  </a:cubicBezTo>
                  <a:cubicBezTo>
                    <a:pt x="1184" y="3189"/>
                    <a:pt x="1246" y="3126"/>
                    <a:pt x="1309" y="3055"/>
                  </a:cubicBezTo>
                  <a:cubicBezTo>
                    <a:pt x="1442" y="2886"/>
                    <a:pt x="1505" y="2689"/>
                    <a:pt x="1514" y="2493"/>
                  </a:cubicBezTo>
                  <a:cubicBezTo>
                    <a:pt x="1532" y="2475"/>
                    <a:pt x="1541" y="2457"/>
                    <a:pt x="1541" y="2431"/>
                  </a:cubicBezTo>
                  <a:cubicBezTo>
                    <a:pt x="1594" y="1940"/>
                    <a:pt x="1826" y="1467"/>
                    <a:pt x="2174" y="1128"/>
                  </a:cubicBezTo>
                  <a:cubicBezTo>
                    <a:pt x="2223" y="1072"/>
                    <a:pt x="2168" y="990"/>
                    <a:pt x="2108" y="990"/>
                  </a:cubicBezTo>
                  <a:cubicBezTo>
                    <a:pt x="2091" y="990"/>
                    <a:pt x="2074" y="996"/>
                    <a:pt x="2058" y="1012"/>
                  </a:cubicBezTo>
                  <a:cubicBezTo>
                    <a:pt x="1772" y="1298"/>
                    <a:pt x="1567" y="1654"/>
                    <a:pt x="1460" y="2047"/>
                  </a:cubicBezTo>
                  <a:cubicBezTo>
                    <a:pt x="1425" y="1913"/>
                    <a:pt x="1380" y="1779"/>
                    <a:pt x="1318" y="1663"/>
                  </a:cubicBezTo>
                  <a:cubicBezTo>
                    <a:pt x="1175" y="1405"/>
                    <a:pt x="987" y="1173"/>
                    <a:pt x="818" y="932"/>
                  </a:cubicBezTo>
                  <a:cubicBezTo>
                    <a:pt x="622" y="664"/>
                    <a:pt x="452" y="388"/>
                    <a:pt x="381" y="58"/>
                  </a:cubicBezTo>
                  <a:cubicBezTo>
                    <a:pt x="374" y="18"/>
                    <a:pt x="344" y="0"/>
                    <a:pt x="313" y="0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0" name="Google Shape;1846;p47">
              <a:extLst>
                <a:ext uri="{FF2B5EF4-FFF2-40B4-BE49-F238E27FC236}">
                  <a16:creationId xmlns:a16="http://schemas.microsoft.com/office/drawing/2014/main" id="{08254374-0686-2A9A-269B-50AB35F77D5E}"/>
                </a:ext>
              </a:extLst>
            </p:cNvPr>
            <p:cNvSpPr/>
            <p:nvPr/>
          </p:nvSpPr>
          <p:spPr>
            <a:xfrm>
              <a:off x="4665665" y="3316799"/>
              <a:ext cx="102166" cy="699859"/>
            </a:xfrm>
            <a:custGeom>
              <a:avLst/>
              <a:gdLst/>
              <a:ahLst/>
              <a:cxnLst/>
              <a:rect l="l" t="t" r="r" b="b"/>
              <a:pathLst>
                <a:path w="661" h="4528" extrusionOk="0">
                  <a:moveTo>
                    <a:pt x="123" y="1"/>
                  </a:moveTo>
                  <a:cubicBezTo>
                    <a:pt x="92" y="1"/>
                    <a:pt x="60" y="19"/>
                    <a:pt x="45" y="49"/>
                  </a:cubicBezTo>
                  <a:cubicBezTo>
                    <a:pt x="36" y="67"/>
                    <a:pt x="36" y="94"/>
                    <a:pt x="54" y="121"/>
                  </a:cubicBezTo>
                  <a:cubicBezTo>
                    <a:pt x="206" y="370"/>
                    <a:pt x="277" y="674"/>
                    <a:pt x="259" y="977"/>
                  </a:cubicBezTo>
                  <a:cubicBezTo>
                    <a:pt x="259" y="1129"/>
                    <a:pt x="224" y="1280"/>
                    <a:pt x="170" y="1423"/>
                  </a:cubicBezTo>
                  <a:cubicBezTo>
                    <a:pt x="152" y="1486"/>
                    <a:pt x="117" y="1557"/>
                    <a:pt x="81" y="1619"/>
                  </a:cubicBezTo>
                  <a:cubicBezTo>
                    <a:pt x="72" y="1637"/>
                    <a:pt x="63" y="1655"/>
                    <a:pt x="45" y="1673"/>
                  </a:cubicBezTo>
                  <a:cubicBezTo>
                    <a:pt x="27" y="1700"/>
                    <a:pt x="1" y="1735"/>
                    <a:pt x="1" y="1762"/>
                  </a:cubicBezTo>
                  <a:cubicBezTo>
                    <a:pt x="1" y="1798"/>
                    <a:pt x="27" y="1825"/>
                    <a:pt x="54" y="1851"/>
                  </a:cubicBezTo>
                  <a:lnTo>
                    <a:pt x="63" y="1851"/>
                  </a:lnTo>
                  <a:cubicBezTo>
                    <a:pt x="108" y="1887"/>
                    <a:pt x="179" y="1923"/>
                    <a:pt x="215" y="1958"/>
                  </a:cubicBezTo>
                  <a:cubicBezTo>
                    <a:pt x="224" y="1976"/>
                    <a:pt x="233" y="1985"/>
                    <a:pt x="242" y="2003"/>
                  </a:cubicBezTo>
                  <a:cubicBezTo>
                    <a:pt x="313" y="2101"/>
                    <a:pt x="375" y="2208"/>
                    <a:pt x="411" y="2324"/>
                  </a:cubicBezTo>
                  <a:cubicBezTo>
                    <a:pt x="500" y="2574"/>
                    <a:pt x="500" y="2868"/>
                    <a:pt x="411" y="3127"/>
                  </a:cubicBezTo>
                  <a:cubicBezTo>
                    <a:pt x="366" y="3261"/>
                    <a:pt x="295" y="3386"/>
                    <a:pt x="206" y="3502"/>
                  </a:cubicBezTo>
                  <a:cubicBezTo>
                    <a:pt x="188" y="3520"/>
                    <a:pt x="170" y="3528"/>
                    <a:pt x="161" y="3546"/>
                  </a:cubicBezTo>
                  <a:cubicBezTo>
                    <a:pt x="126" y="3591"/>
                    <a:pt x="143" y="3644"/>
                    <a:pt x="170" y="3662"/>
                  </a:cubicBezTo>
                  <a:cubicBezTo>
                    <a:pt x="179" y="3671"/>
                    <a:pt x="179" y="3671"/>
                    <a:pt x="179" y="3671"/>
                  </a:cubicBezTo>
                  <a:cubicBezTo>
                    <a:pt x="411" y="3885"/>
                    <a:pt x="509" y="4215"/>
                    <a:pt x="482" y="4528"/>
                  </a:cubicBezTo>
                  <a:lnTo>
                    <a:pt x="643" y="4528"/>
                  </a:lnTo>
                  <a:cubicBezTo>
                    <a:pt x="661" y="4189"/>
                    <a:pt x="554" y="3841"/>
                    <a:pt x="322" y="3591"/>
                  </a:cubicBezTo>
                  <a:cubicBezTo>
                    <a:pt x="536" y="3332"/>
                    <a:pt x="661" y="2993"/>
                    <a:pt x="643" y="2645"/>
                  </a:cubicBezTo>
                  <a:cubicBezTo>
                    <a:pt x="625" y="2413"/>
                    <a:pt x="554" y="2199"/>
                    <a:pt x="438" y="2003"/>
                  </a:cubicBezTo>
                  <a:cubicBezTo>
                    <a:pt x="366" y="1896"/>
                    <a:pt x="295" y="1807"/>
                    <a:pt x="197" y="1717"/>
                  </a:cubicBezTo>
                  <a:cubicBezTo>
                    <a:pt x="491" y="1209"/>
                    <a:pt x="491" y="540"/>
                    <a:pt x="188" y="40"/>
                  </a:cubicBezTo>
                  <a:cubicBezTo>
                    <a:pt x="172" y="13"/>
                    <a:pt x="148" y="1"/>
                    <a:pt x="123" y="1"/>
                  </a:cubicBezTo>
                  <a:close/>
                </a:path>
              </a:pathLst>
            </a:custGeom>
            <a:solidFill>
              <a:srgbClr val="000000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91871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9389DF-8540-C89A-4F32-A82CEE7AE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57332-5145-D2DE-C297-6E48333BF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i="0" dirty="0">
                <a:solidFill>
                  <a:srgbClr val="032855"/>
                </a:solidFill>
                <a:effectLst/>
                <a:latin typeface="Google Sans"/>
              </a:rPr>
              <a:t>Data </a:t>
            </a:r>
            <a:r>
              <a:rPr lang="en-US" sz="6000" b="1" i="0" dirty="0">
                <a:solidFill>
                  <a:srgbClr val="159898"/>
                </a:solidFill>
                <a:effectLst/>
                <a:latin typeface="Google Sans"/>
              </a:rPr>
              <a:t>Pre</a:t>
            </a:r>
            <a:r>
              <a:rPr lang="en-US" sz="6000" b="1" i="0" dirty="0">
                <a:solidFill>
                  <a:srgbClr val="032855"/>
                </a:solidFill>
                <a:effectLst/>
                <a:latin typeface="Google Sans"/>
              </a:rPr>
              <a:t>processing</a:t>
            </a:r>
            <a:endParaRPr lang="en-US" sz="6000" dirty="0">
              <a:solidFill>
                <a:srgbClr val="03285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4E3D5-089A-29EC-84F0-645EE339E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285" y="1520178"/>
            <a:ext cx="6150429" cy="4351338"/>
          </a:xfrm>
        </p:spPr>
        <p:txBody>
          <a:bodyPr/>
          <a:lstStyle/>
          <a:p>
            <a:pPr marL="0" indent="0" algn="l">
              <a:buNone/>
            </a:pPr>
            <a:r>
              <a:rPr lang="en-US" b="1" dirty="0">
                <a:solidFill>
                  <a:srgbClr val="032855"/>
                </a:solidFill>
                <a:latin typeface="Google Sans"/>
              </a:rPr>
              <a:t>Features Transformations: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32855"/>
                </a:solidFill>
                <a:latin typeface="Google Sans"/>
              </a:rPr>
              <a:t>Logarithm.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32855"/>
                </a:solidFill>
                <a:latin typeface="Google Sans"/>
              </a:rPr>
              <a:t>Square Root.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32855"/>
                </a:solidFill>
                <a:latin typeface="Google Sans"/>
              </a:rPr>
              <a:t>Cube Root.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599EFB1D-A90C-D761-90F6-352B1ADDC6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1" y="5701005"/>
            <a:ext cx="1819468" cy="1156996"/>
          </a:xfrm>
          <a:prstGeom prst="rect">
            <a:avLst/>
          </a:prstGeom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677E8E25-3956-4397-CF19-50E9933022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1026" name="Picture 2" descr="Minimalist UI illustration of an electrical engineer wiring a circuit board">
            <a:extLst>
              <a:ext uri="{FF2B5EF4-FFF2-40B4-BE49-F238E27FC236}">
                <a16:creationId xmlns:a16="http://schemas.microsoft.com/office/drawing/2014/main" id="{2ED5FB5E-1021-1969-330B-6017EC2DE4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533" r="6989" b="17057"/>
          <a:stretch/>
        </p:blipFill>
        <p:spPr bwMode="auto">
          <a:xfrm>
            <a:off x="6646115" y="2957803"/>
            <a:ext cx="5545884" cy="3900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edit card design">
            <a:extLst>
              <a:ext uri="{FF2B5EF4-FFF2-40B4-BE49-F238E27FC236}">
                <a16:creationId xmlns:a16="http://schemas.microsoft.com/office/drawing/2014/main" id="{DA2E8688-8CC1-2B31-72BD-5A805F620B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14" t="17530" r="14512" b="19617"/>
          <a:stretch/>
        </p:blipFill>
        <p:spPr bwMode="auto">
          <a:xfrm>
            <a:off x="2985577" y="2957802"/>
            <a:ext cx="4090137" cy="3900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4304;p49">
            <a:extLst>
              <a:ext uri="{FF2B5EF4-FFF2-40B4-BE49-F238E27FC236}">
                <a16:creationId xmlns:a16="http://schemas.microsoft.com/office/drawing/2014/main" id="{DE8BA373-C393-9A12-F668-39D151AF0C7F}"/>
              </a:ext>
            </a:extLst>
          </p:cNvPr>
          <p:cNvSpPr/>
          <p:nvPr/>
        </p:nvSpPr>
        <p:spPr>
          <a:xfrm>
            <a:off x="5644055" y="1481959"/>
            <a:ext cx="6462144" cy="1475842"/>
          </a:xfrm>
          <a:custGeom>
            <a:avLst/>
            <a:gdLst/>
            <a:ahLst/>
            <a:cxnLst/>
            <a:rect l="l" t="t" r="r" b="b"/>
            <a:pathLst>
              <a:path w="66768" h="14826" extrusionOk="0">
                <a:moveTo>
                  <a:pt x="8843" y="1"/>
                </a:moveTo>
                <a:cubicBezTo>
                  <a:pt x="7536" y="1"/>
                  <a:pt x="6228" y="14"/>
                  <a:pt x="4920" y="14"/>
                </a:cubicBezTo>
                <a:cubicBezTo>
                  <a:pt x="4324" y="14"/>
                  <a:pt x="3729" y="11"/>
                  <a:pt x="3133" y="3"/>
                </a:cubicBezTo>
                <a:cubicBezTo>
                  <a:pt x="3083" y="3"/>
                  <a:pt x="3032" y="2"/>
                  <a:pt x="2982" y="2"/>
                </a:cubicBezTo>
                <a:cubicBezTo>
                  <a:pt x="2587" y="2"/>
                  <a:pt x="2191" y="28"/>
                  <a:pt x="1806" y="99"/>
                </a:cubicBezTo>
                <a:cubicBezTo>
                  <a:pt x="1014" y="243"/>
                  <a:pt x="967" y="389"/>
                  <a:pt x="1427" y="1008"/>
                </a:cubicBezTo>
                <a:cubicBezTo>
                  <a:pt x="1626" y="1278"/>
                  <a:pt x="1849" y="1526"/>
                  <a:pt x="2058" y="1784"/>
                </a:cubicBezTo>
                <a:cubicBezTo>
                  <a:pt x="2326" y="2116"/>
                  <a:pt x="2380" y="2428"/>
                  <a:pt x="2051" y="2766"/>
                </a:cubicBezTo>
                <a:cubicBezTo>
                  <a:pt x="1965" y="2852"/>
                  <a:pt x="1882" y="2945"/>
                  <a:pt x="1806" y="3038"/>
                </a:cubicBezTo>
                <a:cubicBezTo>
                  <a:pt x="1622" y="3258"/>
                  <a:pt x="1450" y="3487"/>
                  <a:pt x="1255" y="3696"/>
                </a:cubicBezTo>
                <a:cubicBezTo>
                  <a:pt x="869" y="4113"/>
                  <a:pt x="818" y="4506"/>
                  <a:pt x="1215" y="4964"/>
                </a:cubicBezTo>
                <a:cubicBezTo>
                  <a:pt x="1222" y="4971"/>
                  <a:pt x="1232" y="4984"/>
                  <a:pt x="1239" y="4991"/>
                </a:cubicBezTo>
                <a:lnTo>
                  <a:pt x="1239" y="4994"/>
                </a:lnTo>
                <a:cubicBezTo>
                  <a:pt x="1573" y="5379"/>
                  <a:pt x="1879" y="5794"/>
                  <a:pt x="2178" y="6202"/>
                </a:cubicBezTo>
                <a:cubicBezTo>
                  <a:pt x="2178" y="6202"/>
                  <a:pt x="2181" y="6202"/>
                  <a:pt x="2178" y="6205"/>
                </a:cubicBezTo>
                <a:cubicBezTo>
                  <a:pt x="2221" y="6259"/>
                  <a:pt x="2260" y="6314"/>
                  <a:pt x="2303" y="6368"/>
                </a:cubicBezTo>
                <a:cubicBezTo>
                  <a:pt x="2813" y="7058"/>
                  <a:pt x="2811" y="7065"/>
                  <a:pt x="2097" y="7545"/>
                </a:cubicBezTo>
                <a:cubicBezTo>
                  <a:pt x="1972" y="7627"/>
                  <a:pt x="1844" y="7702"/>
                  <a:pt x="1720" y="7783"/>
                </a:cubicBezTo>
                <a:cubicBezTo>
                  <a:pt x="1613" y="7854"/>
                  <a:pt x="1516" y="7917"/>
                  <a:pt x="1427" y="7975"/>
                </a:cubicBezTo>
                <a:lnTo>
                  <a:pt x="1423" y="7975"/>
                </a:lnTo>
                <a:cubicBezTo>
                  <a:pt x="567" y="8493"/>
                  <a:pt x="391" y="8463"/>
                  <a:pt x="1341" y="9608"/>
                </a:cubicBezTo>
                <a:cubicBezTo>
                  <a:pt x="1364" y="9634"/>
                  <a:pt x="1387" y="9667"/>
                  <a:pt x="1414" y="9697"/>
                </a:cubicBezTo>
                <a:cubicBezTo>
                  <a:pt x="1548" y="9856"/>
                  <a:pt x="1667" y="9992"/>
                  <a:pt x="1773" y="10110"/>
                </a:cubicBezTo>
                <a:cubicBezTo>
                  <a:pt x="2346" y="10764"/>
                  <a:pt x="2446" y="10888"/>
                  <a:pt x="1671" y="11376"/>
                </a:cubicBezTo>
                <a:cubicBezTo>
                  <a:pt x="1651" y="11393"/>
                  <a:pt x="1628" y="11403"/>
                  <a:pt x="1605" y="11419"/>
                </a:cubicBezTo>
                <a:cubicBezTo>
                  <a:pt x="1601" y="11423"/>
                  <a:pt x="1598" y="11423"/>
                  <a:pt x="1598" y="11423"/>
                </a:cubicBezTo>
                <a:cubicBezTo>
                  <a:pt x="1454" y="11509"/>
                  <a:pt x="1285" y="11610"/>
                  <a:pt x="1083" y="11727"/>
                </a:cubicBezTo>
                <a:cubicBezTo>
                  <a:pt x="834" y="11876"/>
                  <a:pt x="639" y="11992"/>
                  <a:pt x="495" y="12093"/>
                </a:cubicBezTo>
                <a:cubicBezTo>
                  <a:pt x="1" y="12448"/>
                  <a:pt x="144" y="12630"/>
                  <a:pt x="806" y="13410"/>
                </a:cubicBezTo>
                <a:cubicBezTo>
                  <a:pt x="1106" y="13766"/>
                  <a:pt x="1376" y="14061"/>
                  <a:pt x="705" y="14296"/>
                </a:cubicBezTo>
                <a:cubicBezTo>
                  <a:pt x="561" y="14346"/>
                  <a:pt x="462" y="14471"/>
                  <a:pt x="510" y="14637"/>
                </a:cubicBezTo>
                <a:cubicBezTo>
                  <a:pt x="553" y="14791"/>
                  <a:pt x="686" y="14826"/>
                  <a:pt x="817" y="14826"/>
                </a:cubicBezTo>
                <a:cubicBezTo>
                  <a:pt x="836" y="14826"/>
                  <a:pt x="856" y="14825"/>
                  <a:pt x="875" y="14824"/>
                </a:cubicBezTo>
                <a:cubicBezTo>
                  <a:pt x="1429" y="14788"/>
                  <a:pt x="1982" y="14712"/>
                  <a:pt x="2534" y="14705"/>
                </a:cubicBezTo>
                <a:cubicBezTo>
                  <a:pt x="5355" y="14669"/>
                  <a:pt x="8178" y="14662"/>
                  <a:pt x="10998" y="14632"/>
                </a:cubicBezTo>
                <a:cubicBezTo>
                  <a:pt x="18164" y="14561"/>
                  <a:pt x="25325" y="14654"/>
                  <a:pt x="32491" y="14514"/>
                </a:cubicBezTo>
                <a:cubicBezTo>
                  <a:pt x="37199" y="14424"/>
                  <a:pt x="41909" y="14407"/>
                  <a:pt x="46619" y="14407"/>
                </a:cubicBezTo>
                <a:cubicBezTo>
                  <a:pt x="49511" y="14407"/>
                  <a:pt x="52403" y="14414"/>
                  <a:pt x="55294" y="14414"/>
                </a:cubicBezTo>
                <a:cubicBezTo>
                  <a:pt x="56492" y="14414"/>
                  <a:pt x="57689" y="14412"/>
                  <a:pt x="58886" y="14409"/>
                </a:cubicBezTo>
                <a:cubicBezTo>
                  <a:pt x="59435" y="14408"/>
                  <a:pt x="59984" y="14408"/>
                  <a:pt x="60532" y="14408"/>
                </a:cubicBezTo>
                <a:cubicBezTo>
                  <a:pt x="61250" y="14408"/>
                  <a:pt x="61967" y="14408"/>
                  <a:pt x="62685" y="14408"/>
                </a:cubicBezTo>
                <a:cubicBezTo>
                  <a:pt x="63461" y="14408"/>
                  <a:pt x="64236" y="14408"/>
                  <a:pt x="65012" y="14405"/>
                </a:cubicBezTo>
                <a:cubicBezTo>
                  <a:pt x="65017" y="14405"/>
                  <a:pt x="65023" y="14405"/>
                  <a:pt x="65029" y="14405"/>
                </a:cubicBezTo>
                <a:cubicBezTo>
                  <a:pt x="65159" y="14405"/>
                  <a:pt x="65293" y="14417"/>
                  <a:pt x="65430" y="14417"/>
                </a:cubicBezTo>
                <a:cubicBezTo>
                  <a:pt x="65664" y="14417"/>
                  <a:pt x="65910" y="14383"/>
                  <a:pt x="66176" y="14199"/>
                </a:cubicBezTo>
                <a:cubicBezTo>
                  <a:pt x="65868" y="13665"/>
                  <a:pt x="65456" y="13346"/>
                  <a:pt x="65074" y="13002"/>
                </a:cubicBezTo>
                <a:cubicBezTo>
                  <a:pt x="64735" y="12693"/>
                  <a:pt x="64665" y="12418"/>
                  <a:pt x="65012" y="12070"/>
                </a:cubicBezTo>
                <a:cubicBezTo>
                  <a:pt x="65273" y="11805"/>
                  <a:pt x="65518" y="11521"/>
                  <a:pt x="65767" y="11240"/>
                </a:cubicBezTo>
                <a:cubicBezTo>
                  <a:pt x="65865" y="11131"/>
                  <a:pt x="65962" y="11025"/>
                  <a:pt x="66063" y="10921"/>
                </a:cubicBezTo>
                <a:cubicBezTo>
                  <a:pt x="66421" y="10540"/>
                  <a:pt x="66368" y="10239"/>
                  <a:pt x="65997" y="9885"/>
                </a:cubicBezTo>
                <a:cubicBezTo>
                  <a:pt x="65782" y="9680"/>
                  <a:pt x="65615" y="9515"/>
                  <a:pt x="65499" y="9382"/>
                </a:cubicBezTo>
                <a:cubicBezTo>
                  <a:pt x="65141" y="8973"/>
                  <a:pt x="65230" y="8805"/>
                  <a:pt x="65803" y="8380"/>
                </a:cubicBezTo>
                <a:cubicBezTo>
                  <a:pt x="65909" y="8298"/>
                  <a:pt x="66030" y="8212"/>
                  <a:pt x="66169" y="8112"/>
                </a:cubicBezTo>
                <a:cubicBezTo>
                  <a:pt x="66235" y="8064"/>
                  <a:pt x="66298" y="8018"/>
                  <a:pt x="66352" y="7975"/>
                </a:cubicBezTo>
                <a:cubicBezTo>
                  <a:pt x="66685" y="7712"/>
                  <a:pt x="66768" y="7540"/>
                  <a:pt x="66635" y="7280"/>
                </a:cubicBezTo>
                <a:cubicBezTo>
                  <a:pt x="66576" y="7167"/>
                  <a:pt x="66478" y="7038"/>
                  <a:pt x="66342" y="6879"/>
                </a:cubicBezTo>
                <a:cubicBezTo>
                  <a:pt x="66246" y="6766"/>
                  <a:pt x="66137" y="6669"/>
                  <a:pt x="66034" y="6559"/>
                </a:cubicBezTo>
                <a:cubicBezTo>
                  <a:pt x="65683" y="6198"/>
                  <a:pt x="65458" y="5967"/>
                  <a:pt x="65367" y="5776"/>
                </a:cubicBezTo>
                <a:lnTo>
                  <a:pt x="65367" y="5773"/>
                </a:lnTo>
                <a:cubicBezTo>
                  <a:pt x="65286" y="5610"/>
                  <a:pt x="65309" y="5478"/>
                  <a:pt x="65451" y="5313"/>
                </a:cubicBezTo>
                <a:cubicBezTo>
                  <a:pt x="65524" y="5220"/>
                  <a:pt x="65643" y="5114"/>
                  <a:pt x="65802" y="4991"/>
                </a:cubicBezTo>
                <a:cubicBezTo>
                  <a:pt x="65891" y="4916"/>
                  <a:pt x="65994" y="4834"/>
                  <a:pt x="66110" y="4744"/>
                </a:cubicBezTo>
                <a:cubicBezTo>
                  <a:pt x="66521" y="4422"/>
                  <a:pt x="66607" y="4141"/>
                  <a:pt x="66223" y="3752"/>
                </a:cubicBezTo>
                <a:cubicBezTo>
                  <a:pt x="65926" y="3453"/>
                  <a:pt x="65661" y="3117"/>
                  <a:pt x="65360" y="2816"/>
                </a:cubicBezTo>
                <a:cubicBezTo>
                  <a:pt x="65360" y="2813"/>
                  <a:pt x="65360" y="2809"/>
                  <a:pt x="65357" y="2809"/>
                </a:cubicBezTo>
                <a:cubicBezTo>
                  <a:pt x="65344" y="2793"/>
                  <a:pt x="65330" y="2783"/>
                  <a:pt x="65317" y="2770"/>
                </a:cubicBezTo>
                <a:cubicBezTo>
                  <a:pt x="65235" y="2687"/>
                  <a:pt x="65174" y="2611"/>
                  <a:pt x="65135" y="2532"/>
                </a:cubicBezTo>
                <a:cubicBezTo>
                  <a:pt x="64979" y="2267"/>
                  <a:pt x="65042" y="2005"/>
                  <a:pt x="65284" y="1702"/>
                </a:cubicBezTo>
                <a:cubicBezTo>
                  <a:pt x="65615" y="1285"/>
                  <a:pt x="66051" y="915"/>
                  <a:pt x="66192" y="307"/>
                </a:cubicBezTo>
                <a:cubicBezTo>
                  <a:pt x="65886" y="170"/>
                  <a:pt x="65590" y="140"/>
                  <a:pt x="65301" y="140"/>
                </a:cubicBezTo>
                <a:cubicBezTo>
                  <a:pt x="65067" y="140"/>
                  <a:pt x="64838" y="160"/>
                  <a:pt x="64613" y="160"/>
                </a:cubicBezTo>
                <a:cubicBezTo>
                  <a:pt x="56383" y="156"/>
                  <a:pt x="48152" y="155"/>
                  <a:pt x="39922" y="155"/>
                </a:cubicBezTo>
                <a:cubicBezTo>
                  <a:pt x="33337" y="155"/>
                  <a:pt x="26753" y="155"/>
                  <a:pt x="20170" y="155"/>
                </a:cubicBezTo>
                <a:cubicBezTo>
                  <a:pt x="18959" y="155"/>
                  <a:pt x="17746" y="184"/>
                  <a:pt x="16533" y="184"/>
                </a:cubicBezTo>
                <a:cubicBezTo>
                  <a:pt x="15666" y="184"/>
                  <a:pt x="14800" y="169"/>
                  <a:pt x="13935" y="119"/>
                </a:cubicBezTo>
                <a:cubicBezTo>
                  <a:pt x="12238" y="22"/>
                  <a:pt x="10541" y="1"/>
                  <a:pt x="8843" y="1"/>
                </a:cubicBezTo>
                <a:close/>
              </a:path>
            </a:pathLst>
          </a:custGeom>
          <a:solidFill>
            <a:srgbClr val="03285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/>
            <a:r>
              <a:rPr lang="en-US" sz="1800" b="1" dirty="0">
                <a:solidFill>
                  <a:srgbClr val="A0F4F2"/>
                </a:solidFill>
                <a:latin typeface="Google Sans"/>
              </a:rPr>
              <a:t>Validate Normal Distribution:</a:t>
            </a:r>
          </a:p>
          <a:p>
            <a:pPr lvl="1"/>
            <a:r>
              <a:rPr lang="en-US" sz="1800" dirty="0">
                <a:solidFill>
                  <a:srgbClr val="A0F4F2"/>
                </a:solidFill>
                <a:latin typeface="Google Sans"/>
              </a:rPr>
              <a:t>Quantile-Quantile (Q-Q) plot is a graphical tool used to assess whether a given sample or dataset follows a specific theoretical distribution, such as a normal distribution.</a:t>
            </a:r>
          </a:p>
        </p:txBody>
      </p:sp>
      <p:grpSp>
        <p:nvGrpSpPr>
          <p:cNvPr id="16" name="Google Shape;790;p41">
            <a:extLst>
              <a:ext uri="{FF2B5EF4-FFF2-40B4-BE49-F238E27FC236}">
                <a16:creationId xmlns:a16="http://schemas.microsoft.com/office/drawing/2014/main" id="{BD0CF178-59E4-B07F-1846-3C69F255A329}"/>
              </a:ext>
            </a:extLst>
          </p:cNvPr>
          <p:cNvGrpSpPr/>
          <p:nvPr/>
        </p:nvGrpSpPr>
        <p:grpSpPr>
          <a:xfrm rot="12469096">
            <a:off x="10305824" y="-379538"/>
            <a:ext cx="1849496" cy="2558506"/>
            <a:chOff x="4152950" y="4318600"/>
            <a:chExt cx="845950" cy="1093500"/>
          </a:xfrm>
        </p:grpSpPr>
        <p:sp>
          <p:nvSpPr>
            <p:cNvPr id="17" name="Google Shape;791;p41">
              <a:extLst>
                <a:ext uri="{FF2B5EF4-FFF2-40B4-BE49-F238E27FC236}">
                  <a16:creationId xmlns:a16="http://schemas.microsoft.com/office/drawing/2014/main" id="{26E3680C-D014-6225-B70C-E72FF49666FC}"/>
                </a:ext>
              </a:extLst>
            </p:cNvPr>
            <p:cNvSpPr/>
            <p:nvPr/>
          </p:nvSpPr>
          <p:spPr>
            <a:xfrm>
              <a:off x="4890675" y="4887475"/>
              <a:ext cx="97600" cy="68875"/>
            </a:xfrm>
            <a:custGeom>
              <a:avLst/>
              <a:gdLst/>
              <a:ahLst/>
              <a:cxnLst/>
              <a:rect l="l" t="t" r="r" b="b"/>
              <a:pathLst>
                <a:path w="3904" h="2755" extrusionOk="0">
                  <a:moveTo>
                    <a:pt x="3510" y="0"/>
                  </a:moveTo>
                  <a:cubicBezTo>
                    <a:pt x="3445" y="66"/>
                    <a:pt x="1084" y="1149"/>
                    <a:pt x="722" y="1508"/>
                  </a:cubicBezTo>
                  <a:cubicBezTo>
                    <a:pt x="1" y="2230"/>
                    <a:pt x="656" y="2657"/>
                    <a:pt x="1378" y="2754"/>
                  </a:cubicBezTo>
                  <a:cubicBezTo>
                    <a:pt x="1509" y="2657"/>
                    <a:pt x="1609" y="2558"/>
                    <a:pt x="1740" y="2460"/>
                  </a:cubicBezTo>
                  <a:cubicBezTo>
                    <a:pt x="2361" y="2001"/>
                    <a:pt x="3411" y="1443"/>
                    <a:pt x="3904" y="755"/>
                  </a:cubicBezTo>
                  <a:cubicBezTo>
                    <a:pt x="3739" y="493"/>
                    <a:pt x="3642" y="165"/>
                    <a:pt x="3510" y="0"/>
                  </a:cubicBezTo>
                  <a:close/>
                </a:path>
              </a:pathLst>
            </a:custGeom>
            <a:solidFill>
              <a:srgbClr val="DF6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792;p41">
              <a:extLst>
                <a:ext uri="{FF2B5EF4-FFF2-40B4-BE49-F238E27FC236}">
                  <a16:creationId xmlns:a16="http://schemas.microsoft.com/office/drawing/2014/main" id="{2E2CAB9A-E3B1-3A11-85C2-AE02B4E164BB}"/>
                </a:ext>
              </a:extLst>
            </p:cNvPr>
            <p:cNvSpPr/>
            <p:nvPr/>
          </p:nvSpPr>
          <p:spPr>
            <a:xfrm>
              <a:off x="4529050" y="4630925"/>
              <a:ext cx="81325" cy="251050"/>
            </a:xfrm>
            <a:custGeom>
              <a:avLst/>
              <a:gdLst/>
              <a:ahLst/>
              <a:cxnLst/>
              <a:rect l="l" t="t" r="r" b="b"/>
              <a:pathLst>
                <a:path w="3253" h="10042" extrusionOk="0">
                  <a:moveTo>
                    <a:pt x="335" y="1"/>
                  </a:moveTo>
                  <a:lnTo>
                    <a:pt x="236" y="6165"/>
                  </a:lnTo>
                  <a:cubicBezTo>
                    <a:pt x="0" y="7402"/>
                    <a:pt x="851" y="10041"/>
                    <a:pt x="2618" y="10041"/>
                  </a:cubicBezTo>
                  <a:cubicBezTo>
                    <a:pt x="2818" y="10041"/>
                    <a:pt x="3029" y="10007"/>
                    <a:pt x="3252" y="9934"/>
                  </a:cubicBezTo>
                  <a:cubicBezTo>
                    <a:pt x="3252" y="9934"/>
                    <a:pt x="2269" y="3542"/>
                    <a:pt x="1909" y="1968"/>
                  </a:cubicBezTo>
                  <a:cubicBezTo>
                    <a:pt x="1778" y="1344"/>
                    <a:pt x="1547" y="722"/>
                    <a:pt x="991" y="329"/>
                  </a:cubicBezTo>
                  <a:cubicBezTo>
                    <a:pt x="826" y="229"/>
                    <a:pt x="695" y="132"/>
                    <a:pt x="335" y="1"/>
                  </a:cubicBezTo>
                  <a:close/>
                </a:path>
              </a:pathLst>
            </a:custGeom>
            <a:solidFill>
              <a:srgbClr val="C95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93;p41">
              <a:extLst>
                <a:ext uri="{FF2B5EF4-FFF2-40B4-BE49-F238E27FC236}">
                  <a16:creationId xmlns:a16="http://schemas.microsoft.com/office/drawing/2014/main" id="{F03CBC30-92C1-2B87-A2F7-4D3CF16A11B7}"/>
                </a:ext>
              </a:extLst>
            </p:cNvPr>
            <p:cNvSpPr/>
            <p:nvPr/>
          </p:nvSpPr>
          <p:spPr>
            <a:xfrm>
              <a:off x="4152950" y="4318600"/>
              <a:ext cx="845950" cy="1093500"/>
            </a:xfrm>
            <a:custGeom>
              <a:avLst/>
              <a:gdLst/>
              <a:ahLst/>
              <a:cxnLst/>
              <a:rect l="l" t="t" r="r" b="b"/>
              <a:pathLst>
                <a:path w="33838" h="43740" extrusionOk="0">
                  <a:moveTo>
                    <a:pt x="26921" y="0"/>
                  </a:moveTo>
                  <a:cubicBezTo>
                    <a:pt x="24788" y="0"/>
                    <a:pt x="23970" y="4066"/>
                    <a:pt x="22593" y="8625"/>
                  </a:cubicBezTo>
                  <a:cubicBezTo>
                    <a:pt x="21019" y="13871"/>
                    <a:pt x="19411" y="19607"/>
                    <a:pt x="18921" y="20297"/>
                  </a:cubicBezTo>
                  <a:cubicBezTo>
                    <a:pt x="18583" y="20706"/>
                    <a:pt x="17945" y="21151"/>
                    <a:pt x="17344" y="21151"/>
                  </a:cubicBezTo>
                  <a:cubicBezTo>
                    <a:pt x="17127" y="21151"/>
                    <a:pt x="16914" y="21092"/>
                    <a:pt x="16722" y="20953"/>
                  </a:cubicBezTo>
                  <a:cubicBezTo>
                    <a:pt x="16067" y="20460"/>
                    <a:pt x="16625" y="16953"/>
                    <a:pt x="16691" y="15773"/>
                  </a:cubicBezTo>
                  <a:cubicBezTo>
                    <a:pt x="16822" y="14624"/>
                    <a:pt x="16788" y="13018"/>
                    <a:pt x="15576" y="12559"/>
                  </a:cubicBezTo>
                  <a:cubicBezTo>
                    <a:pt x="15150" y="12411"/>
                    <a:pt x="14592" y="12313"/>
                    <a:pt x="14047" y="12313"/>
                  </a:cubicBezTo>
                  <a:cubicBezTo>
                    <a:pt x="13502" y="12313"/>
                    <a:pt x="12969" y="12411"/>
                    <a:pt x="12591" y="12656"/>
                  </a:cubicBezTo>
                  <a:cubicBezTo>
                    <a:pt x="11607" y="13181"/>
                    <a:pt x="11214" y="14230"/>
                    <a:pt x="11017" y="16100"/>
                  </a:cubicBezTo>
                  <a:cubicBezTo>
                    <a:pt x="10908" y="14574"/>
                    <a:pt x="9621" y="14000"/>
                    <a:pt x="8550" y="14000"/>
                  </a:cubicBezTo>
                  <a:cubicBezTo>
                    <a:pt x="8332" y="14000"/>
                    <a:pt x="8123" y="14023"/>
                    <a:pt x="7935" y="14068"/>
                  </a:cubicBezTo>
                  <a:cubicBezTo>
                    <a:pt x="6461" y="14395"/>
                    <a:pt x="5740" y="15345"/>
                    <a:pt x="5543" y="17871"/>
                  </a:cubicBezTo>
                  <a:cubicBezTo>
                    <a:pt x="5325" y="16937"/>
                    <a:pt x="4458" y="16469"/>
                    <a:pt x="3554" y="16469"/>
                  </a:cubicBezTo>
                  <a:cubicBezTo>
                    <a:pt x="2552" y="16469"/>
                    <a:pt x="1506" y="17044"/>
                    <a:pt x="1246" y="18199"/>
                  </a:cubicBezTo>
                  <a:cubicBezTo>
                    <a:pt x="756" y="20198"/>
                    <a:pt x="1" y="43543"/>
                    <a:pt x="1" y="43543"/>
                  </a:cubicBezTo>
                  <a:lnTo>
                    <a:pt x="21772" y="43739"/>
                  </a:lnTo>
                  <a:cubicBezTo>
                    <a:pt x="23052" y="42069"/>
                    <a:pt x="23773" y="39280"/>
                    <a:pt x="24329" y="37216"/>
                  </a:cubicBezTo>
                  <a:cubicBezTo>
                    <a:pt x="25182" y="34134"/>
                    <a:pt x="27511" y="31839"/>
                    <a:pt x="27708" y="31018"/>
                  </a:cubicBezTo>
                  <a:cubicBezTo>
                    <a:pt x="28167" y="28919"/>
                    <a:pt x="29609" y="26690"/>
                    <a:pt x="30887" y="25509"/>
                  </a:cubicBezTo>
                  <a:cubicBezTo>
                    <a:pt x="30165" y="25412"/>
                    <a:pt x="29510" y="24985"/>
                    <a:pt x="30231" y="24263"/>
                  </a:cubicBezTo>
                  <a:cubicBezTo>
                    <a:pt x="30593" y="23904"/>
                    <a:pt x="32954" y="22821"/>
                    <a:pt x="33019" y="22755"/>
                  </a:cubicBezTo>
                  <a:cubicBezTo>
                    <a:pt x="33151" y="22920"/>
                    <a:pt x="33248" y="23248"/>
                    <a:pt x="33413" y="23510"/>
                  </a:cubicBezTo>
                  <a:cubicBezTo>
                    <a:pt x="33741" y="23051"/>
                    <a:pt x="33838" y="22527"/>
                    <a:pt x="33510" y="21937"/>
                  </a:cubicBezTo>
                  <a:cubicBezTo>
                    <a:pt x="32971" y="21058"/>
                    <a:pt x="32107" y="20719"/>
                    <a:pt x="31133" y="20719"/>
                  </a:cubicBezTo>
                  <a:cubicBezTo>
                    <a:pt x="29088" y="20719"/>
                    <a:pt x="26554" y="22213"/>
                    <a:pt x="25510" y="23345"/>
                  </a:cubicBezTo>
                  <a:cubicBezTo>
                    <a:pt x="24592" y="24394"/>
                    <a:pt x="24198" y="25609"/>
                    <a:pt x="23445" y="26821"/>
                  </a:cubicBezTo>
                  <a:cubicBezTo>
                    <a:pt x="23183" y="26199"/>
                    <a:pt x="28133" y="8362"/>
                    <a:pt x="28592" y="6820"/>
                  </a:cubicBezTo>
                  <a:cubicBezTo>
                    <a:pt x="29838" y="2657"/>
                    <a:pt x="30200" y="0"/>
                    <a:pt x="26921" y="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4;p41">
              <a:extLst>
                <a:ext uri="{FF2B5EF4-FFF2-40B4-BE49-F238E27FC236}">
                  <a16:creationId xmlns:a16="http://schemas.microsoft.com/office/drawing/2014/main" id="{A26353CC-B100-35EA-3075-909C02D85F19}"/>
                </a:ext>
              </a:extLst>
            </p:cNvPr>
            <p:cNvSpPr/>
            <p:nvPr/>
          </p:nvSpPr>
          <p:spPr>
            <a:xfrm>
              <a:off x="4780850" y="4343875"/>
              <a:ext cx="97600" cy="119925"/>
            </a:xfrm>
            <a:custGeom>
              <a:avLst/>
              <a:gdLst/>
              <a:ahLst/>
              <a:cxnLst/>
              <a:rect l="l" t="t" r="r" b="b"/>
              <a:pathLst>
                <a:path w="3904" h="4797" extrusionOk="0">
                  <a:moveTo>
                    <a:pt x="1415" y="1"/>
                  </a:moveTo>
                  <a:cubicBezTo>
                    <a:pt x="1252" y="1"/>
                    <a:pt x="1100" y="11"/>
                    <a:pt x="1018" y="38"/>
                  </a:cubicBezTo>
                  <a:cubicBezTo>
                    <a:pt x="131" y="432"/>
                    <a:pt x="0" y="3155"/>
                    <a:pt x="165" y="3711"/>
                  </a:cubicBezTo>
                  <a:cubicBezTo>
                    <a:pt x="297" y="4301"/>
                    <a:pt x="756" y="4563"/>
                    <a:pt x="1083" y="4694"/>
                  </a:cubicBezTo>
                  <a:cubicBezTo>
                    <a:pt x="1290" y="4761"/>
                    <a:pt x="1483" y="4796"/>
                    <a:pt x="1664" y="4796"/>
                  </a:cubicBezTo>
                  <a:cubicBezTo>
                    <a:pt x="2376" y="4796"/>
                    <a:pt x="2915" y="4251"/>
                    <a:pt x="3410" y="2892"/>
                  </a:cubicBezTo>
                  <a:cubicBezTo>
                    <a:pt x="3575" y="2433"/>
                    <a:pt x="3738" y="1843"/>
                    <a:pt x="3804" y="1350"/>
                  </a:cubicBezTo>
                  <a:cubicBezTo>
                    <a:pt x="3903" y="825"/>
                    <a:pt x="3444" y="597"/>
                    <a:pt x="2985" y="366"/>
                  </a:cubicBezTo>
                  <a:cubicBezTo>
                    <a:pt x="2689" y="204"/>
                    <a:pt x="2361" y="72"/>
                    <a:pt x="2002" y="38"/>
                  </a:cubicBezTo>
                  <a:cubicBezTo>
                    <a:pt x="1887" y="20"/>
                    <a:pt x="1640" y="1"/>
                    <a:pt x="1415" y="1"/>
                  </a:cubicBezTo>
                  <a:close/>
                </a:path>
              </a:pathLst>
            </a:custGeom>
            <a:solidFill>
              <a:srgbClr val="DF6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5;p41">
              <a:extLst>
                <a:ext uri="{FF2B5EF4-FFF2-40B4-BE49-F238E27FC236}">
                  <a16:creationId xmlns:a16="http://schemas.microsoft.com/office/drawing/2014/main" id="{B1934F92-7A10-791C-5B80-F85A518384DE}"/>
                </a:ext>
              </a:extLst>
            </p:cNvPr>
            <p:cNvSpPr/>
            <p:nvPr/>
          </p:nvSpPr>
          <p:spPr>
            <a:xfrm>
              <a:off x="4717750" y="4935850"/>
              <a:ext cx="31175" cy="192625"/>
            </a:xfrm>
            <a:custGeom>
              <a:avLst/>
              <a:gdLst/>
              <a:ahLst/>
              <a:cxnLst/>
              <a:rect l="l" t="t" r="r" b="b"/>
              <a:pathLst>
                <a:path w="1247" h="7705" extrusionOk="0">
                  <a:moveTo>
                    <a:pt x="1247" y="1"/>
                  </a:moveTo>
                  <a:cubicBezTo>
                    <a:pt x="1016" y="623"/>
                    <a:pt x="853" y="1247"/>
                    <a:pt x="688" y="1903"/>
                  </a:cubicBezTo>
                  <a:cubicBezTo>
                    <a:pt x="525" y="2524"/>
                    <a:pt x="295" y="3180"/>
                    <a:pt x="329" y="3870"/>
                  </a:cubicBezTo>
                  <a:cubicBezTo>
                    <a:pt x="329" y="3967"/>
                    <a:pt x="360" y="4067"/>
                    <a:pt x="360" y="4132"/>
                  </a:cubicBezTo>
                  <a:cubicBezTo>
                    <a:pt x="360" y="4229"/>
                    <a:pt x="394" y="4329"/>
                    <a:pt x="394" y="4394"/>
                  </a:cubicBezTo>
                  <a:cubicBezTo>
                    <a:pt x="426" y="4557"/>
                    <a:pt x="460" y="4688"/>
                    <a:pt x="460" y="4854"/>
                  </a:cubicBezTo>
                  <a:cubicBezTo>
                    <a:pt x="491" y="5181"/>
                    <a:pt x="491" y="5509"/>
                    <a:pt x="460" y="5803"/>
                  </a:cubicBezTo>
                  <a:cubicBezTo>
                    <a:pt x="426" y="6459"/>
                    <a:pt x="263" y="7083"/>
                    <a:pt x="1" y="7705"/>
                  </a:cubicBezTo>
                  <a:cubicBezTo>
                    <a:pt x="426" y="7180"/>
                    <a:pt x="688" y="6524"/>
                    <a:pt x="788" y="5869"/>
                  </a:cubicBezTo>
                  <a:cubicBezTo>
                    <a:pt x="853" y="5509"/>
                    <a:pt x="853" y="5181"/>
                    <a:pt x="853" y="4819"/>
                  </a:cubicBezTo>
                  <a:cubicBezTo>
                    <a:pt x="853" y="4657"/>
                    <a:pt x="819" y="4492"/>
                    <a:pt x="788" y="4329"/>
                  </a:cubicBezTo>
                  <a:cubicBezTo>
                    <a:pt x="754" y="4164"/>
                    <a:pt x="754" y="4001"/>
                    <a:pt x="722" y="3870"/>
                  </a:cubicBezTo>
                  <a:cubicBezTo>
                    <a:pt x="688" y="3246"/>
                    <a:pt x="853" y="2624"/>
                    <a:pt x="984" y="1968"/>
                  </a:cubicBezTo>
                  <a:cubicBezTo>
                    <a:pt x="1081" y="1278"/>
                    <a:pt x="1147" y="657"/>
                    <a:pt x="1247" y="1"/>
                  </a:cubicBezTo>
                  <a:close/>
                </a:path>
              </a:pathLst>
            </a:custGeom>
            <a:solidFill>
              <a:srgbClr val="C95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6;p41">
              <a:extLst>
                <a:ext uri="{FF2B5EF4-FFF2-40B4-BE49-F238E27FC236}">
                  <a16:creationId xmlns:a16="http://schemas.microsoft.com/office/drawing/2014/main" id="{66F1257C-3241-DFDF-BCCB-F9FDF0B9D95E}"/>
                </a:ext>
              </a:extLst>
            </p:cNvPr>
            <p:cNvSpPr/>
            <p:nvPr/>
          </p:nvSpPr>
          <p:spPr>
            <a:xfrm>
              <a:off x="4275900" y="4695650"/>
              <a:ext cx="34450" cy="237750"/>
            </a:xfrm>
            <a:custGeom>
              <a:avLst/>
              <a:gdLst/>
              <a:ahLst/>
              <a:cxnLst/>
              <a:rect l="l" t="t" r="r" b="b"/>
              <a:pathLst>
                <a:path w="1378" h="9510" extrusionOk="0">
                  <a:moveTo>
                    <a:pt x="1378" y="1"/>
                  </a:moveTo>
                  <a:lnTo>
                    <a:pt x="1378" y="1"/>
                  </a:lnTo>
                  <a:cubicBezTo>
                    <a:pt x="1281" y="166"/>
                    <a:pt x="1181" y="329"/>
                    <a:pt x="1084" y="525"/>
                  </a:cubicBezTo>
                  <a:cubicBezTo>
                    <a:pt x="984" y="722"/>
                    <a:pt x="919" y="887"/>
                    <a:pt x="853" y="1084"/>
                  </a:cubicBezTo>
                  <a:cubicBezTo>
                    <a:pt x="788" y="1281"/>
                    <a:pt x="722" y="1477"/>
                    <a:pt x="691" y="1674"/>
                  </a:cubicBezTo>
                  <a:cubicBezTo>
                    <a:pt x="656" y="1771"/>
                    <a:pt x="625" y="1871"/>
                    <a:pt x="625" y="1968"/>
                  </a:cubicBezTo>
                  <a:cubicBezTo>
                    <a:pt x="591" y="2068"/>
                    <a:pt x="559" y="2165"/>
                    <a:pt x="559" y="2264"/>
                  </a:cubicBezTo>
                  <a:cubicBezTo>
                    <a:pt x="460" y="2658"/>
                    <a:pt x="428" y="3083"/>
                    <a:pt x="363" y="3476"/>
                  </a:cubicBezTo>
                  <a:cubicBezTo>
                    <a:pt x="297" y="3870"/>
                    <a:pt x="263" y="4263"/>
                    <a:pt x="197" y="4657"/>
                  </a:cubicBezTo>
                  <a:cubicBezTo>
                    <a:pt x="100" y="5478"/>
                    <a:pt x="35" y="6264"/>
                    <a:pt x="35" y="7083"/>
                  </a:cubicBezTo>
                  <a:cubicBezTo>
                    <a:pt x="1" y="7870"/>
                    <a:pt x="35" y="8691"/>
                    <a:pt x="132" y="9509"/>
                  </a:cubicBezTo>
                  <a:lnTo>
                    <a:pt x="363" y="7083"/>
                  </a:lnTo>
                  <a:cubicBezTo>
                    <a:pt x="428" y="6296"/>
                    <a:pt x="525" y="5509"/>
                    <a:pt x="591" y="4722"/>
                  </a:cubicBezTo>
                  <a:lnTo>
                    <a:pt x="722" y="3510"/>
                  </a:lnTo>
                  <a:cubicBezTo>
                    <a:pt x="788" y="3117"/>
                    <a:pt x="788" y="2723"/>
                    <a:pt x="822" y="2330"/>
                  </a:cubicBezTo>
                  <a:lnTo>
                    <a:pt x="853" y="2034"/>
                  </a:lnTo>
                  <a:lnTo>
                    <a:pt x="919" y="1706"/>
                  </a:lnTo>
                  <a:cubicBezTo>
                    <a:pt x="953" y="1543"/>
                    <a:pt x="984" y="1346"/>
                    <a:pt x="1018" y="1150"/>
                  </a:cubicBezTo>
                  <a:cubicBezTo>
                    <a:pt x="1116" y="756"/>
                    <a:pt x="1215" y="363"/>
                    <a:pt x="1378" y="1"/>
                  </a:cubicBezTo>
                  <a:close/>
                </a:path>
              </a:pathLst>
            </a:custGeom>
            <a:solidFill>
              <a:srgbClr val="C95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7;p41">
              <a:extLst>
                <a:ext uri="{FF2B5EF4-FFF2-40B4-BE49-F238E27FC236}">
                  <a16:creationId xmlns:a16="http://schemas.microsoft.com/office/drawing/2014/main" id="{2450A43A-1BB8-9DE7-B143-287242DA13D4}"/>
                </a:ext>
              </a:extLst>
            </p:cNvPr>
            <p:cNvSpPr/>
            <p:nvPr/>
          </p:nvSpPr>
          <p:spPr>
            <a:xfrm>
              <a:off x="4409550" y="4653025"/>
              <a:ext cx="37725" cy="247575"/>
            </a:xfrm>
            <a:custGeom>
              <a:avLst/>
              <a:gdLst/>
              <a:ahLst/>
              <a:cxnLst/>
              <a:rect l="l" t="t" r="r" b="b"/>
              <a:pathLst>
                <a:path w="1509" h="9903" extrusionOk="0">
                  <a:moveTo>
                    <a:pt x="1509" y="1"/>
                  </a:moveTo>
                  <a:lnTo>
                    <a:pt x="1509" y="1"/>
                  </a:lnTo>
                  <a:cubicBezTo>
                    <a:pt x="1081" y="722"/>
                    <a:pt x="819" y="1543"/>
                    <a:pt x="688" y="2396"/>
                  </a:cubicBezTo>
                  <a:cubicBezTo>
                    <a:pt x="557" y="3214"/>
                    <a:pt x="460" y="4035"/>
                    <a:pt x="328" y="4887"/>
                  </a:cubicBezTo>
                  <a:cubicBezTo>
                    <a:pt x="229" y="5706"/>
                    <a:pt x="132" y="6558"/>
                    <a:pt x="66" y="7379"/>
                  </a:cubicBezTo>
                  <a:cubicBezTo>
                    <a:pt x="0" y="8232"/>
                    <a:pt x="0" y="9084"/>
                    <a:pt x="0" y="9903"/>
                  </a:cubicBezTo>
                  <a:cubicBezTo>
                    <a:pt x="163" y="9084"/>
                    <a:pt x="263" y="8263"/>
                    <a:pt x="394" y="7411"/>
                  </a:cubicBezTo>
                  <a:cubicBezTo>
                    <a:pt x="525" y="6592"/>
                    <a:pt x="622" y="5771"/>
                    <a:pt x="753" y="4919"/>
                  </a:cubicBezTo>
                  <a:cubicBezTo>
                    <a:pt x="787" y="4525"/>
                    <a:pt x="853" y="4100"/>
                    <a:pt x="884" y="3673"/>
                  </a:cubicBezTo>
                  <a:lnTo>
                    <a:pt x="984" y="2427"/>
                  </a:lnTo>
                  <a:cubicBezTo>
                    <a:pt x="1081" y="1609"/>
                    <a:pt x="1212" y="788"/>
                    <a:pt x="1509" y="1"/>
                  </a:cubicBezTo>
                  <a:close/>
                </a:path>
              </a:pathLst>
            </a:custGeom>
            <a:solidFill>
              <a:srgbClr val="C95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8;p41">
              <a:extLst>
                <a:ext uri="{FF2B5EF4-FFF2-40B4-BE49-F238E27FC236}">
                  <a16:creationId xmlns:a16="http://schemas.microsoft.com/office/drawing/2014/main" id="{8A7EDFE7-F6DD-E621-9A63-EB55BEFB3CFD}"/>
                </a:ext>
              </a:extLst>
            </p:cNvPr>
            <p:cNvSpPr/>
            <p:nvPr/>
          </p:nvSpPr>
          <p:spPr>
            <a:xfrm>
              <a:off x="4202975" y="4739125"/>
              <a:ext cx="71325" cy="23775"/>
            </a:xfrm>
            <a:custGeom>
              <a:avLst/>
              <a:gdLst/>
              <a:ahLst/>
              <a:cxnLst/>
              <a:rect l="l" t="t" r="r" b="b"/>
              <a:pathLst>
                <a:path w="2853" h="951" extrusionOk="0">
                  <a:moveTo>
                    <a:pt x="1444" y="1"/>
                  </a:moveTo>
                  <a:cubicBezTo>
                    <a:pt x="1116" y="1"/>
                    <a:pt x="819" y="98"/>
                    <a:pt x="557" y="263"/>
                  </a:cubicBezTo>
                  <a:cubicBezTo>
                    <a:pt x="295" y="426"/>
                    <a:pt x="98" y="656"/>
                    <a:pt x="1" y="950"/>
                  </a:cubicBezTo>
                  <a:cubicBezTo>
                    <a:pt x="229" y="754"/>
                    <a:pt x="460" y="622"/>
                    <a:pt x="688" y="525"/>
                  </a:cubicBezTo>
                  <a:cubicBezTo>
                    <a:pt x="878" y="471"/>
                    <a:pt x="1089" y="418"/>
                    <a:pt x="1304" y="418"/>
                  </a:cubicBezTo>
                  <a:cubicBezTo>
                    <a:pt x="1350" y="418"/>
                    <a:pt x="1397" y="420"/>
                    <a:pt x="1444" y="426"/>
                  </a:cubicBezTo>
                  <a:cubicBezTo>
                    <a:pt x="1672" y="426"/>
                    <a:pt x="1934" y="460"/>
                    <a:pt x="2165" y="525"/>
                  </a:cubicBezTo>
                  <a:cubicBezTo>
                    <a:pt x="2427" y="622"/>
                    <a:pt x="2655" y="722"/>
                    <a:pt x="2852" y="950"/>
                  </a:cubicBezTo>
                  <a:cubicBezTo>
                    <a:pt x="2821" y="656"/>
                    <a:pt x="2558" y="394"/>
                    <a:pt x="2328" y="263"/>
                  </a:cubicBezTo>
                  <a:cubicBezTo>
                    <a:pt x="2034" y="98"/>
                    <a:pt x="1737" y="1"/>
                    <a:pt x="1444" y="1"/>
                  </a:cubicBezTo>
                  <a:close/>
                </a:path>
              </a:pathLst>
            </a:custGeom>
            <a:solidFill>
              <a:srgbClr val="F7A6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99;p41">
              <a:extLst>
                <a:ext uri="{FF2B5EF4-FFF2-40B4-BE49-F238E27FC236}">
                  <a16:creationId xmlns:a16="http://schemas.microsoft.com/office/drawing/2014/main" id="{E2C1B42D-5590-E12D-C580-87297BBF8092}"/>
                </a:ext>
              </a:extLst>
            </p:cNvPr>
            <p:cNvSpPr/>
            <p:nvPr/>
          </p:nvSpPr>
          <p:spPr>
            <a:xfrm>
              <a:off x="4321025" y="4682550"/>
              <a:ext cx="88550" cy="27875"/>
            </a:xfrm>
            <a:custGeom>
              <a:avLst/>
              <a:gdLst/>
              <a:ahLst/>
              <a:cxnLst/>
              <a:rect l="l" t="t" r="r" b="b"/>
              <a:pathLst>
                <a:path w="3542" h="1115" extrusionOk="0">
                  <a:moveTo>
                    <a:pt x="1802" y="0"/>
                  </a:moveTo>
                  <a:cubicBezTo>
                    <a:pt x="1409" y="0"/>
                    <a:pt x="1015" y="100"/>
                    <a:pt x="722" y="296"/>
                  </a:cubicBezTo>
                  <a:cubicBezTo>
                    <a:pt x="394" y="493"/>
                    <a:pt x="132" y="787"/>
                    <a:pt x="0" y="1115"/>
                  </a:cubicBezTo>
                  <a:cubicBezTo>
                    <a:pt x="263" y="887"/>
                    <a:pt x="556" y="690"/>
                    <a:pt x="853" y="590"/>
                  </a:cubicBezTo>
                  <a:cubicBezTo>
                    <a:pt x="1147" y="459"/>
                    <a:pt x="1475" y="393"/>
                    <a:pt x="1771" y="393"/>
                  </a:cubicBezTo>
                  <a:cubicBezTo>
                    <a:pt x="2099" y="393"/>
                    <a:pt x="2427" y="459"/>
                    <a:pt x="2720" y="559"/>
                  </a:cubicBezTo>
                  <a:cubicBezTo>
                    <a:pt x="3017" y="690"/>
                    <a:pt x="3311" y="853"/>
                    <a:pt x="3541" y="1115"/>
                  </a:cubicBezTo>
                  <a:cubicBezTo>
                    <a:pt x="3476" y="755"/>
                    <a:pt x="3179" y="459"/>
                    <a:pt x="2852" y="296"/>
                  </a:cubicBezTo>
                  <a:cubicBezTo>
                    <a:pt x="2524" y="100"/>
                    <a:pt x="2164" y="0"/>
                    <a:pt x="1802" y="0"/>
                  </a:cubicBezTo>
                  <a:close/>
                </a:path>
              </a:pathLst>
            </a:custGeom>
            <a:solidFill>
              <a:srgbClr val="F7A6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00;p41">
              <a:extLst>
                <a:ext uri="{FF2B5EF4-FFF2-40B4-BE49-F238E27FC236}">
                  <a16:creationId xmlns:a16="http://schemas.microsoft.com/office/drawing/2014/main" id="{30C7E38E-121A-BC9B-3DFA-D3717A59C708}"/>
                </a:ext>
              </a:extLst>
            </p:cNvPr>
            <p:cNvSpPr/>
            <p:nvPr/>
          </p:nvSpPr>
          <p:spPr>
            <a:xfrm>
              <a:off x="4456250" y="4643200"/>
              <a:ext cx="101650" cy="32025"/>
            </a:xfrm>
            <a:custGeom>
              <a:avLst/>
              <a:gdLst/>
              <a:ahLst/>
              <a:cxnLst/>
              <a:rect l="l" t="t" r="r" b="b"/>
              <a:pathLst>
                <a:path w="4066" h="1281" extrusionOk="0">
                  <a:moveTo>
                    <a:pt x="2033" y="0"/>
                  </a:moveTo>
                  <a:cubicBezTo>
                    <a:pt x="1608" y="0"/>
                    <a:pt x="1149" y="100"/>
                    <a:pt x="787" y="328"/>
                  </a:cubicBezTo>
                  <a:cubicBezTo>
                    <a:pt x="428" y="559"/>
                    <a:pt x="131" y="918"/>
                    <a:pt x="0" y="1280"/>
                  </a:cubicBezTo>
                  <a:cubicBezTo>
                    <a:pt x="296" y="1018"/>
                    <a:pt x="590" y="756"/>
                    <a:pt x="952" y="624"/>
                  </a:cubicBezTo>
                  <a:cubicBezTo>
                    <a:pt x="1280" y="459"/>
                    <a:pt x="1674" y="394"/>
                    <a:pt x="2033" y="394"/>
                  </a:cubicBezTo>
                  <a:cubicBezTo>
                    <a:pt x="2395" y="394"/>
                    <a:pt x="2788" y="459"/>
                    <a:pt x="3116" y="624"/>
                  </a:cubicBezTo>
                  <a:cubicBezTo>
                    <a:pt x="3476" y="756"/>
                    <a:pt x="3803" y="952"/>
                    <a:pt x="4066" y="1280"/>
                  </a:cubicBezTo>
                  <a:cubicBezTo>
                    <a:pt x="3969" y="887"/>
                    <a:pt x="3641" y="525"/>
                    <a:pt x="3279" y="328"/>
                  </a:cubicBezTo>
                  <a:cubicBezTo>
                    <a:pt x="2885" y="100"/>
                    <a:pt x="2460" y="0"/>
                    <a:pt x="2033" y="0"/>
                  </a:cubicBezTo>
                  <a:close/>
                </a:path>
              </a:pathLst>
            </a:custGeom>
            <a:solidFill>
              <a:srgbClr val="F7A6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61435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62706-283B-287E-CF9C-8A34BF305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CBA2A1-0EC1-CD0A-264C-9BED86C7C728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7988"/>
            <a:ext cx="12192000" cy="41427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FDEDA0-1AE8-8BBC-661E-26D9CD2CDA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t="-1" b="38371"/>
          <a:stretch/>
        </p:blipFill>
        <p:spPr>
          <a:xfrm>
            <a:off x="0" y="4618654"/>
            <a:ext cx="12191999" cy="2239346"/>
          </a:xfrm>
          <a:prstGeom prst="rect">
            <a:avLst/>
          </a:prstGeom>
        </p:spPr>
      </p:pic>
      <p:pic>
        <p:nvPicPr>
          <p:cNvPr id="19" name="Content Placeholder 6">
            <a:extLst>
              <a:ext uri="{FF2B5EF4-FFF2-40B4-BE49-F238E27FC236}">
                <a16:creationId xmlns:a16="http://schemas.microsoft.com/office/drawing/2014/main" id="{7CE3FD53-27BE-1FB1-4093-3CB8C24EC3E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AB0B3-F115-FFE5-4DED-B2D2D96AC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70398"/>
            <a:ext cx="10515600" cy="1325563"/>
          </a:xfrm>
        </p:spPr>
        <p:txBody>
          <a:bodyPr/>
          <a:lstStyle/>
          <a:p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Data Transformation </a:t>
            </a:r>
            <a:endParaRPr lang="en-US" dirty="0">
              <a:solidFill>
                <a:srgbClr val="032855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11A9C1-555E-569E-3C82-E1D8616A43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4872"/>
          <a:stretch/>
        </p:blipFill>
        <p:spPr>
          <a:xfrm>
            <a:off x="1933987" y="1690688"/>
            <a:ext cx="2680447" cy="42011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D45793-580B-25B6-4FF8-B58CBCE7B0E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2385"/>
          <a:stretch/>
        </p:blipFill>
        <p:spPr>
          <a:xfrm>
            <a:off x="4614434" y="1690688"/>
            <a:ext cx="581036" cy="42011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55103C-6862-607A-0C4F-6DB8280BE8C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63553"/>
          <a:stretch/>
        </p:blipFill>
        <p:spPr>
          <a:xfrm>
            <a:off x="6989673" y="1690688"/>
            <a:ext cx="2680448" cy="42106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746419-B67D-6383-A73B-8A1C7A08E9B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2099"/>
          <a:stretch/>
        </p:blipFill>
        <p:spPr>
          <a:xfrm>
            <a:off x="9619064" y="1700215"/>
            <a:ext cx="581038" cy="421063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3A888846-54C3-AB83-F177-A315ABBD5FC6}"/>
              </a:ext>
            </a:extLst>
          </p:cNvPr>
          <p:cNvSpPr/>
          <p:nvPr/>
        </p:nvSpPr>
        <p:spPr>
          <a:xfrm>
            <a:off x="5411753" y="3227202"/>
            <a:ext cx="1521934" cy="1128081"/>
          </a:xfrm>
          <a:prstGeom prst="rightArrow">
            <a:avLst/>
          </a:prstGeom>
          <a:solidFill>
            <a:srgbClr val="032855"/>
          </a:solidFill>
          <a:ln>
            <a:solidFill>
              <a:srgbClr val="159898"/>
            </a:solidFill>
          </a:ln>
          <a:effectLst>
            <a:glow rad="101600">
              <a:srgbClr val="159898">
                <a:alpha val="60000"/>
              </a:srgb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159898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37493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9EA5DFF2-570F-FA8A-F3CC-1AEA96EBF27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D6A7E5-258B-929B-7E39-4288DD3CEE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31837" t="40810" r="58367"/>
          <a:stretch/>
        </p:blipFill>
        <p:spPr>
          <a:xfrm>
            <a:off x="2463790" y="4379104"/>
            <a:ext cx="1194318" cy="24521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050BA45-6412-685E-6787-0E6AB4A227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55257" t="72072" r="-4390"/>
          <a:stretch/>
        </p:blipFill>
        <p:spPr>
          <a:xfrm>
            <a:off x="809506" y="3321503"/>
            <a:ext cx="5990256" cy="115699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E8B011C-706A-7EA2-F4B7-85A0F0949A7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2578" t="72072" r="43136"/>
          <a:stretch/>
        </p:blipFill>
        <p:spPr>
          <a:xfrm>
            <a:off x="78604" y="79326"/>
            <a:ext cx="6618521" cy="11569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C14FCD6-6469-B7D6-009D-C549FA9486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88622"/>
          <a:stretch/>
        </p:blipFill>
        <p:spPr>
          <a:xfrm>
            <a:off x="4261021" y="4067352"/>
            <a:ext cx="836645" cy="2551923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4B603059-647B-9198-B21E-AF0ED801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rgbClr val="032855"/>
                </a:solidFill>
                <a:latin typeface="Google Sans"/>
              </a:rPr>
              <a:t>The </a:t>
            </a:r>
            <a:r>
              <a:rPr lang="en-US" sz="5400" b="1" dirty="0">
                <a:solidFill>
                  <a:srgbClr val="159898"/>
                </a:solidFill>
                <a:latin typeface="Google Sans"/>
              </a:rPr>
              <a:t>Big</a:t>
            </a:r>
            <a:r>
              <a:rPr lang="en-US" sz="5400" b="1" dirty="0">
                <a:solidFill>
                  <a:srgbClr val="032855"/>
                </a:solidFill>
                <a:latin typeface="Google Sans"/>
              </a:rPr>
              <a:t> Picture</a:t>
            </a:r>
          </a:p>
        </p:txBody>
      </p:sp>
      <p:pic>
        <p:nvPicPr>
          <p:cNvPr id="27" name="Picture 2" descr="Free photo puzzle">
            <a:extLst>
              <a:ext uri="{FF2B5EF4-FFF2-40B4-BE49-F238E27FC236}">
                <a16:creationId xmlns:a16="http://schemas.microsoft.com/office/drawing/2014/main" id="{11AA9D9F-F729-CAC4-304F-C37761617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792" y="2242036"/>
            <a:ext cx="5431118" cy="435133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Free photo white puzzle">
            <a:extLst>
              <a:ext uri="{FF2B5EF4-FFF2-40B4-BE49-F238E27FC236}">
                <a16:creationId xmlns:a16="http://schemas.microsoft.com/office/drawing/2014/main" id="{35DE034B-7F80-87A3-1676-C5EC5564A9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597" b="94245" l="9585" r="99681">
                        <a14:foregroundMark x1="89297" y1="28297" x2="65655" y2="5276"/>
                        <a14:foregroundMark x1="65655" y1="5276" x2="44409" y2="13189"/>
                        <a14:foregroundMark x1="80511" y1="32854" x2="94409" y2="32854"/>
                        <a14:foregroundMark x1="94409" y1="32854" x2="99840" y2="34053"/>
                        <a14:foregroundMark x1="85623" y1="83213" x2="94888" y2="92326"/>
                        <a14:foregroundMark x1="94888" y1="92326" x2="98722" y2="89928"/>
                        <a14:foregroundMark x1="35783" y1="84173" x2="42812" y2="94484"/>
                        <a14:foregroundMark x1="42812" y1="94484" x2="46326" y2="87770"/>
                        <a14:foregroundMark x1="22045" y1="79616" x2="21725" y2="81055"/>
                        <a14:foregroundMark x1="94089" y1="45084" x2="98243" y2="43405"/>
                        <a14:foregroundMark x1="37220" y1="18465" x2="34505" y2="31655"/>
                        <a14:foregroundMark x1="34505" y1="31655" x2="35942" y2="35492"/>
                        <a14:foregroundMark x1="38179" y1="22542" x2="45367" y2="10552"/>
                        <a14:foregroundMark x1="45367" y1="10552" x2="53355" y2="9113"/>
                        <a14:foregroundMark x1="53355" y1="9113" x2="61821" y2="3597"/>
                        <a14:foregroundMark x1="61821" y1="3597" x2="69808" y2="8873"/>
                        <a14:foregroundMark x1="69808" y1="8873" x2="71725" y2="12230"/>
                        <a14:foregroundMark x1="43930" y1="13189" x2="68690" y2="10072"/>
                        <a14:foregroundMark x1="68690" y1="10072" x2="78754" y2="11751"/>
                        <a14:foregroundMark x1="78754" y1="11751" x2="84026" y2="21343"/>
                        <a14:foregroundMark x1="84026" y1="21343" x2="88179" y2="24700"/>
                        <a14:foregroundMark x1="12780" y1="62590" x2="26518" y2="67386"/>
                        <a14:foregroundMark x1="26518" y1="67386" x2="35783" y2="63789"/>
                        <a14:foregroundMark x1="35783" y1="63789" x2="41693" y2="45324"/>
                        <a14:foregroundMark x1="41693" y1="45324" x2="33067" y2="52758"/>
                        <a14:foregroundMark x1="33067" y1="52758" x2="33067" y2="52758"/>
                        <a14:foregroundMark x1="32268" y1="66906" x2="42332" y2="56595"/>
                        <a14:foregroundMark x1="42332" y1="56595" x2="45208" y2="43645"/>
                        <a14:foregroundMark x1="45208" y1="43645" x2="34345" y2="42926"/>
                        <a14:foregroundMark x1="34345" y1="42926" x2="42013" y2="56595"/>
                        <a14:foregroundMark x1="42013" y1="56595" x2="47125" y2="43405"/>
                        <a14:foregroundMark x1="47125" y1="43405" x2="42652" y2="44604"/>
                        <a14:foregroundMark x1="45367" y1="54197" x2="53355" y2="62110"/>
                        <a14:foregroundMark x1="53355" y1="62110" x2="51597" y2="58034"/>
                        <a14:foregroundMark x1="53195" y1="63070" x2="54313" y2="67626"/>
                        <a14:foregroundMark x1="27157" y1="81535" x2="23642" y2="84412"/>
                        <a14:foregroundMark x1="21565" y1="78897" x2="21725" y2="79856"/>
                        <a14:foregroundMark x1="21725" y1="79856" x2="21885" y2="846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13"/>
          <a:stretch/>
        </p:blipFill>
        <p:spPr bwMode="auto">
          <a:xfrm rot="16200000">
            <a:off x="9079080" y="679531"/>
            <a:ext cx="3862873" cy="250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Photo broken credit card this is a 3d rendered computer generated image isolated on white">
            <a:extLst>
              <a:ext uri="{FF2B5EF4-FFF2-40B4-BE49-F238E27FC236}">
                <a16:creationId xmlns:a16="http://schemas.microsoft.com/office/drawing/2014/main" id="{B86381E9-7FB3-B5FD-BD38-882DC7FA53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81" t="8213" r="7753" b="13138"/>
          <a:stretch/>
        </p:blipFill>
        <p:spPr bwMode="auto">
          <a:xfrm rot="1666014">
            <a:off x="8105018" y="3139413"/>
            <a:ext cx="4129217" cy="385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Google Shape;4304;p49">
            <a:extLst>
              <a:ext uri="{FF2B5EF4-FFF2-40B4-BE49-F238E27FC236}">
                <a16:creationId xmlns:a16="http://schemas.microsoft.com/office/drawing/2014/main" id="{ECEADAE2-6476-FA3F-B388-32BBC3CE3515}"/>
              </a:ext>
            </a:extLst>
          </p:cNvPr>
          <p:cNvSpPr/>
          <p:nvPr/>
        </p:nvSpPr>
        <p:spPr>
          <a:xfrm>
            <a:off x="994782" y="1601447"/>
            <a:ext cx="5295069" cy="1720056"/>
          </a:xfrm>
          <a:custGeom>
            <a:avLst/>
            <a:gdLst/>
            <a:ahLst/>
            <a:cxnLst/>
            <a:rect l="l" t="t" r="r" b="b"/>
            <a:pathLst>
              <a:path w="66768" h="14826" extrusionOk="0">
                <a:moveTo>
                  <a:pt x="8843" y="1"/>
                </a:moveTo>
                <a:cubicBezTo>
                  <a:pt x="7536" y="1"/>
                  <a:pt x="6228" y="14"/>
                  <a:pt x="4920" y="14"/>
                </a:cubicBezTo>
                <a:cubicBezTo>
                  <a:pt x="4324" y="14"/>
                  <a:pt x="3729" y="11"/>
                  <a:pt x="3133" y="3"/>
                </a:cubicBezTo>
                <a:cubicBezTo>
                  <a:pt x="3083" y="3"/>
                  <a:pt x="3032" y="2"/>
                  <a:pt x="2982" y="2"/>
                </a:cubicBezTo>
                <a:cubicBezTo>
                  <a:pt x="2587" y="2"/>
                  <a:pt x="2191" y="28"/>
                  <a:pt x="1806" y="99"/>
                </a:cubicBezTo>
                <a:cubicBezTo>
                  <a:pt x="1014" y="243"/>
                  <a:pt x="967" y="389"/>
                  <a:pt x="1427" y="1008"/>
                </a:cubicBezTo>
                <a:cubicBezTo>
                  <a:pt x="1626" y="1278"/>
                  <a:pt x="1849" y="1526"/>
                  <a:pt x="2058" y="1784"/>
                </a:cubicBezTo>
                <a:cubicBezTo>
                  <a:pt x="2326" y="2116"/>
                  <a:pt x="2380" y="2428"/>
                  <a:pt x="2051" y="2766"/>
                </a:cubicBezTo>
                <a:cubicBezTo>
                  <a:pt x="1965" y="2852"/>
                  <a:pt x="1882" y="2945"/>
                  <a:pt x="1806" y="3038"/>
                </a:cubicBezTo>
                <a:cubicBezTo>
                  <a:pt x="1622" y="3258"/>
                  <a:pt x="1450" y="3487"/>
                  <a:pt x="1255" y="3696"/>
                </a:cubicBezTo>
                <a:cubicBezTo>
                  <a:pt x="869" y="4113"/>
                  <a:pt x="818" y="4506"/>
                  <a:pt x="1215" y="4964"/>
                </a:cubicBezTo>
                <a:cubicBezTo>
                  <a:pt x="1222" y="4971"/>
                  <a:pt x="1232" y="4984"/>
                  <a:pt x="1239" y="4991"/>
                </a:cubicBezTo>
                <a:lnTo>
                  <a:pt x="1239" y="4994"/>
                </a:lnTo>
                <a:cubicBezTo>
                  <a:pt x="1573" y="5379"/>
                  <a:pt x="1879" y="5794"/>
                  <a:pt x="2178" y="6202"/>
                </a:cubicBezTo>
                <a:cubicBezTo>
                  <a:pt x="2178" y="6202"/>
                  <a:pt x="2181" y="6202"/>
                  <a:pt x="2178" y="6205"/>
                </a:cubicBezTo>
                <a:cubicBezTo>
                  <a:pt x="2221" y="6259"/>
                  <a:pt x="2260" y="6314"/>
                  <a:pt x="2303" y="6368"/>
                </a:cubicBezTo>
                <a:cubicBezTo>
                  <a:pt x="2813" y="7058"/>
                  <a:pt x="2811" y="7065"/>
                  <a:pt x="2097" y="7545"/>
                </a:cubicBezTo>
                <a:cubicBezTo>
                  <a:pt x="1972" y="7627"/>
                  <a:pt x="1844" y="7702"/>
                  <a:pt x="1720" y="7783"/>
                </a:cubicBezTo>
                <a:cubicBezTo>
                  <a:pt x="1613" y="7854"/>
                  <a:pt x="1516" y="7917"/>
                  <a:pt x="1427" y="7975"/>
                </a:cubicBezTo>
                <a:lnTo>
                  <a:pt x="1423" y="7975"/>
                </a:lnTo>
                <a:cubicBezTo>
                  <a:pt x="567" y="8493"/>
                  <a:pt x="391" y="8463"/>
                  <a:pt x="1341" y="9608"/>
                </a:cubicBezTo>
                <a:cubicBezTo>
                  <a:pt x="1364" y="9634"/>
                  <a:pt x="1387" y="9667"/>
                  <a:pt x="1414" y="9697"/>
                </a:cubicBezTo>
                <a:cubicBezTo>
                  <a:pt x="1548" y="9856"/>
                  <a:pt x="1667" y="9992"/>
                  <a:pt x="1773" y="10110"/>
                </a:cubicBezTo>
                <a:cubicBezTo>
                  <a:pt x="2346" y="10764"/>
                  <a:pt x="2446" y="10888"/>
                  <a:pt x="1671" y="11376"/>
                </a:cubicBezTo>
                <a:cubicBezTo>
                  <a:pt x="1651" y="11393"/>
                  <a:pt x="1628" y="11403"/>
                  <a:pt x="1605" y="11419"/>
                </a:cubicBezTo>
                <a:cubicBezTo>
                  <a:pt x="1601" y="11423"/>
                  <a:pt x="1598" y="11423"/>
                  <a:pt x="1598" y="11423"/>
                </a:cubicBezTo>
                <a:cubicBezTo>
                  <a:pt x="1454" y="11509"/>
                  <a:pt x="1285" y="11610"/>
                  <a:pt x="1083" y="11727"/>
                </a:cubicBezTo>
                <a:cubicBezTo>
                  <a:pt x="834" y="11876"/>
                  <a:pt x="639" y="11992"/>
                  <a:pt x="495" y="12093"/>
                </a:cubicBezTo>
                <a:cubicBezTo>
                  <a:pt x="1" y="12448"/>
                  <a:pt x="144" y="12630"/>
                  <a:pt x="806" y="13410"/>
                </a:cubicBezTo>
                <a:cubicBezTo>
                  <a:pt x="1106" y="13766"/>
                  <a:pt x="1376" y="14061"/>
                  <a:pt x="705" y="14296"/>
                </a:cubicBezTo>
                <a:cubicBezTo>
                  <a:pt x="561" y="14346"/>
                  <a:pt x="462" y="14471"/>
                  <a:pt x="510" y="14637"/>
                </a:cubicBezTo>
                <a:cubicBezTo>
                  <a:pt x="553" y="14791"/>
                  <a:pt x="686" y="14826"/>
                  <a:pt x="817" y="14826"/>
                </a:cubicBezTo>
                <a:cubicBezTo>
                  <a:pt x="836" y="14826"/>
                  <a:pt x="856" y="14825"/>
                  <a:pt x="875" y="14824"/>
                </a:cubicBezTo>
                <a:cubicBezTo>
                  <a:pt x="1429" y="14788"/>
                  <a:pt x="1982" y="14712"/>
                  <a:pt x="2534" y="14705"/>
                </a:cubicBezTo>
                <a:cubicBezTo>
                  <a:pt x="5355" y="14669"/>
                  <a:pt x="8178" y="14662"/>
                  <a:pt x="10998" y="14632"/>
                </a:cubicBezTo>
                <a:cubicBezTo>
                  <a:pt x="18164" y="14561"/>
                  <a:pt x="25325" y="14654"/>
                  <a:pt x="32491" y="14514"/>
                </a:cubicBezTo>
                <a:cubicBezTo>
                  <a:pt x="37199" y="14424"/>
                  <a:pt x="41909" y="14407"/>
                  <a:pt x="46619" y="14407"/>
                </a:cubicBezTo>
                <a:cubicBezTo>
                  <a:pt x="49511" y="14407"/>
                  <a:pt x="52403" y="14414"/>
                  <a:pt x="55294" y="14414"/>
                </a:cubicBezTo>
                <a:cubicBezTo>
                  <a:pt x="56492" y="14414"/>
                  <a:pt x="57689" y="14412"/>
                  <a:pt x="58886" y="14409"/>
                </a:cubicBezTo>
                <a:cubicBezTo>
                  <a:pt x="59435" y="14408"/>
                  <a:pt x="59984" y="14408"/>
                  <a:pt x="60532" y="14408"/>
                </a:cubicBezTo>
                <a:cubicBezTo>
                  <a:pt x="61250" y="14408"/>
                  <a:pt x="61967" y="14408"/>
                  <a:pt x="62685" y="14408"/>
                </a:cubicBezTo>
                <a:cubicBezTo>
                  <a:pt x="63461" y="14408"/>
                  <a:pt x="64236" y="14408"/>
                  <a:pt x="65012" y="14405"/>
                </a:cubicBezTo>
                <a:cubicBezTo>
                  <a:pt x="65017" y="14405"/>
                  <a:pt x="65023" y="14405"/>
                  <a:pt x="65029" y="14405"/>
                </a:cubicBezTo>
                <a:cubicBezTo>
                  <a:pt x="65159" y="14405"/>
                  <a:pt x="65293" y="14417"/>
                  <a:pt x="65430" y="14417"/>
                </a:cubicBezTo>
                <a:cubicBezTo>
                  <a:pt x="65664" y="14417"/>
                  <a:pt x="65910" y="14383"/>
                  <a:pt x="66176" y="14199"/>
                </a:cubicBezTo>
                <a:cubicBezTo>
                  <a:pt x="65868" y="13665"/>
                  <a:pt x="65456" y="13346"/>
                  <a:pt x="65074" y="13002"/>
                </a:cubicBezTo>
                <a:cubicBezTo>
                  <a:pt x="64735" y="12693"/>
                  <a:pt x="64665" y="12418"/>
                  <a:pt x="65012" y="12070"/>
                </a:cubicBezTo>
                <a:cubicBezTo>
                  <a:pt x="65273" y="11805"/>
                  <a:pt x="65518" y="11521"/>
                  <a:pt x="65767" y="11240"/>
                </a:cubicBezTo>
                <a:cubicBezTo>
                  <a:pt x="65865" y="11131"/>
                  <a:pt x="65962" y="11025"/>
                  <a:pt x="66063" y="10921"/>
                </a:cubicBezTo>
                <a:cubicBezTo>
                  <a:pt x="66421" y="10540"/>
                  <a:pt x="66368" y="10239"/>
                  <a:pt x="65997" y="9885"/>
                </a:cubicBezTo>
                <a:cubicBezTo>
                  <a:pt x="65782" y="9680"/>
                  <a:pt x="65615" y="9515"/>
                  <a:pt x="65499" y="9382"/>
                </a:cubicBezTo>
                <a:cubicBezTo>
                  <a:pt x="65141" y="8973"/>
                  <a:pt x="65230" y="8805"/>
                  <a:pt x="65803" y="8380"/>
                </a:cubicBezTo>
                <a:cubicBezTo>
                  <a:pt x="65909" y="8298"/>
                  <a:pt x="66030" y="8212"/>
                  <a:pt x="66169" y="8112"/>
                </a:cubicBezTo>
                <a:cubicBezTo>
                  <a:pt x="66235" y="8064"/>
                  <a:pt x="66298" y="8018"/>
                  <a:pt x="66352" y="7975"/>
                </a:cubicBezTo>
                <a:cubicBezTo>
                  <a:pt x="66685" y="7712"/>
                  <a:pt x="66768" y="7540"/>
                  <a:pt x="66635" y="7280"/>
                </a:cubicBezTo>
                <a:cubicBezTo>
                  <a:pt x="66576" y="7167"/>
                  <a:pt x="66478" y="7038"/>
                  <a:pt x="66342" y="6879"/>
                </a:cubicBezTo>
                <a:cubicBezTo>
                  <a:pt x="66246" y="6766"/>
                  <a:pt x="66137" y="6669"/>
                  <a:pt x="66034" y="6559"/>
                </a:cubicBezTo>
                <a:cubicBezTo>
                  <a:pt x="65683" y="6198"/>
                  <a:pt x="65458" y="5967"/>
                  <a:pt x="65367" y="5776"/>
                </a:cubicBezTo>
                <a:lnTo>
                  <a:pt x="65367" y="5773"/>
                </a:lnTo>
                <a:cubicBezTo>
                  <a:pt x="65286" y="5610"/>
                  <a:pt x="65309" y="5478"/>
                  <a:pt x="65451" y="5313"/>
                </a:cubicBezTo>
                <a:cubicBezTo>
                  <a:pt x="65524" y="5220"/>
                  <a:pt x="65643" y="5114"/>
                  <a:pt x="65802" y="4991"/>
                </a:cubicBezTo>
                <a:cubicBezTo>
                  <a:pt x="65891" y="4916"/>
                  <a:pt x="65994" y="4834"/>
                  <a:pt x="66110" y="4744"/>
                </a:cubicBezTo>
                <a:cubicBezTo>
                  <a:pt x="66521" y="4422"/>
                  <a:pt x="66607" y="4141"/>
                  <a:pt x="66223" y="3752"/>
                </a:cubicBezTo>
                <a:cubicBezTo>
                  <a:pt x="65926" y="3453"/>
                  <a:pt x="65661" y="3117"/>
                  <a:pt x="65360" y="2816"/>
                </a:cubicBezTo>
                <a:cubicBezTo>
                  <a:pt x="65360" y="2813"/>
                  <a:pt x="65360" y="2809"/>
                  <a:pt x="65357" y="2809"/>
                </a:cubicBezTo>
                <a:cubicBezTo>
                  <a:pt x="65344" y="2793"/>
                  <a:pt x="65330" y="2783"/>
                  <a:pt x="65317" y="2770"/>
                </a:cubicBezTo>
                <a:cubicBezTo>
                  <a:pt x="65235" y="2687"/>
                  <a:pt x="65174" y="2611"/>
                  <a:pt x="65135" y="2532"/>
                </a:cubicBezTo>
                <a:cubicBezTo>
                  <a:pt x="64979" y="2267"/>
                  <a:pt x="65042" y="2005"/>
                  <a:pt x="65284" y="1702"/>
                </a:cubicBezTo>
                <a:cubicBezTo>
                  <a:pt x="65615" y="1285"/>
                  <a:pt x="66051" y="915"/>
                  <a:pt x="66192" y="307"/>
                </a:cubicBezTo>
                <a:cubicBezTo>
                  <a:pt x="65886" y="170"/>
                  <a:pt x="65590" y="140"/>
                  <a:pt x="65301" y="140"/>
                </a:cubicBezTo>
                <a:cubicBezTo>
                  <a:pt x="65067" y="140"/>
                  <a:pt x="64838" y="160"/>
                  <a:pt x="64613" y="160"/>
                </a:cubicBezTo>
                <a:cubicBezTo>
                  <a:pt x="56383" y="156"/>
                  <a:pt x="48152" y="155"/>
                  <a:pt x="39922" y="155"/>
                </a:cubicBezTo>
                <a:cubicBezTo>
                  <a:pt x="33337" y="155"/>
                  <a:pt x="26753" y="155"/>
                  <a:pt x="20170" y="155"/>
                </a:cubicBezTo>
                <a:cubicBezTo>
                  <a:pt x="18959" y="155"/>
                  <a:pt x="17746" y="184"/>
                  <a:pt x="16533" y="184"/>
                </a:cubicBezTo>
                <a:cubicBezTo>
                  <a:pt x="15666" y="184"/>
                  <a:pt x="14800" y="169"/>
                  <a:pt x="13935" y="119"/>
                </a:cubicBezTo>
                <a:cubicBezTo>
                  <a:pt x="12238" y="22"/>
                  <a:pt x="10541" y="1"/>
                  <a:pt x="8843" y="1"/>
                </a:cubicBezTo>
                <a:close/>
              </a:path>
            </a:pathLst>
          </a:custGeom>
          <a:solidFill>
            <a:srgbClr val="03285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/>
            <a:endParaRPr lang="en-US" sz="2400" b="1" i="0" dirty="0">
              <a:solidFill>
                <a:srgbClr val="148EDC"/>
              </a:solidFill>
              <a:effectLst/>
              <a:latin typeface="Google Sans"/>
            </a:endParaRPr>
          </a:p>
          <a:p>
            <a:pPr lvl="1"/>
            <a:r>
              <a:rPr lang="en-US" sz="2400" b="1" i="0" dirty="0">
                <a:solidFill>
                  <a:srgbClr val="148EDC"/>
                </a:solidFill>
                <a:effectLst/>
                <a:latin typeface="Google Sans"/>
              </a:rPr>
              <a:t>The goal is to explore unsupervised techniques </a:t>
            </a:r>
            <a:r>
              <a:rPr lang="en-US" sz="2400" b="1" dirty="0">
                <a:solidFill>
                  <a:srgbClr val="148EDC"/>
                </a:solidFill>
                <a:latin typeface="Google Sans"/>
              </a:rPr>
              <a:t>to make a model that can segment an unlabeled dataset.</a:t>
            </a:r>
            <a:endParaRPr lang="en-GB" sz="2400" b="1" dirty="0">
              <a:solidFill>
                <a:srgbClr val="148EDC"/>
              </a:solidFill>
              <a:latin typeface="Google Sans"/>
            </a:endParaRPr>
          </a:p>
          <a:p>
            <a:pPr lvl="1"/>
            <a:endParaRPr lang="en-US" sz="2400" dirty="0">
              <a:solidFill>
                <a:srgbClr val="148E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6261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7A34-955D-47FD-6BE6-81F207CAB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032855"/>
                </a:solidFill>
                <a:latin typeface="Google Sans"/>
              </a:rPr>
              <a:t>Hyperparameter Tuning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192DC-87C5-9A33-FFDC-CFAA40690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32855"/>
                </a:solidFill>
              </a:rPr>
              <a:t>We used </a:t>
            </a:r>
            <a:r>
              <a:rPr lang="en-US" dirty="0" err="1">
                <a:solidFill>
                  <a:srgbClr val="032855"/>
                </a:solidFill>
              </a:rPr>
              <a:t>Optuna</a:t>
            </a:r>
            <a:r>
              <a:rPr lang="en-US" dirty="0">
                <a:solidFill>
                  <a:srgbClr val="032855"/>
                </a:solidFill>
              </a:rPr>
              <a:t> to get the best hyperparameters “</a:t>
            </a:r>
            <a:r>
              <a:rPr lang="en-US" dirty="0" err="1">
                <a:solidFill>
                  <a:srgbClr val="032855"/>
                </a:solidFill>
              </a:rPr>
              <a:t>EPS+Min-samples</a:t>
            </a:r>
            <a:r>
              <a:rPr lang="en-US" dirty="0">
                <a:solidFill>
                  <a:srgbClr val="032855"/>
                </a:solidFill>
              </a:rPr>
              <a:t>” for our model DBSCAN .</a:t>
            </a:r>
          </a:p>
          <a:p>
            <a:pPr>
              <a:buClr>
                <a:srgbClr val="032855"/>
              </a:buClr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32855"/>
                </a:solidFill>
                <a:effectLst/>
                <a:latin typeface="Arial" panose="020B0604020202020204" pitchFamily="34" charset="0"/>
              </a:rPr>
              <a:t>Obtained results: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b="1" dirty="0">
                <a:solidFill>
                  <a:srgbClr val="C85460"/>
                </a:solidFill>
                <a:latin typeface="Arial" panose="020B0604020202020204" pitchFamily="34" charset="0"/>
              </a:rPr>
              <a:t> </a:t>
            </a:r>
            <a:r>
              <a:rPr lang="en-US" altLang="en-US" sz="2400" b="1" dirty="0">
                <a:solidFill>
                  <a:srgbClr val="C85460"/>
                </a:solidFill>
                <a:latin typeface="Arial" panose="020B0604020202020204" pitchFamily="34" charset="0"/>
              </a:rPr>
              <a:t> EPS=(0.62).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C85460"/>
                </a:solidFill>
                <a:effectLst/>
                <a:latin typeface="Arial" panose="020B0604020202020204" pitchFamily="34" charset="0"/>
              </a:rPr>
              <a:t> Min-samples</a:t>
            </a:r>
            <a:r>
              <a:rPr lang="en-US" altLang="en-US" sz="2400" b="1" dirty="0">
                <a:solidFill>
                  <a:srgbClr val="C85460"/>
                </a:solidFill>
                <a:latin typeface="Arial" panose="020B0604020202020204" pitchFamily="34" charset="0"/>
              </a:rPr>
              <a:t>=(22).</a:t>
            </a:r>
          </a:p>
          <a:p>
            <a:pPr marL="0" indent="0">
              <a:buNone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ED1F12-1D16-9481-903A-4C7419435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8852" y="2467688"/>
            <a:ext cx="5016369" cy="38442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DE0779DF-24DD-F1E0-94A6-AD74D5B8D6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48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6BA1EAF8-D64D-F93A-9D17-3E41917C7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238F61-7FAE-042E-7BAE-E2B82FA3A63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8657" y="10251"/>
            <a:ext cx="12173343" cy="4142791"/>
          </a:xfrm>
          <a:prstGeom prst="rect">
            <a:avLst/>
          </a:prstGeom>
        </p:spPr>
      </p:pic>
      <p:pic>
        <p:nvPicPr>
          <p:cNvPr id="7" name="Picture 2" descr="Vector big data analysis isolated cartoon concept financial statistics research and business data">
            <a:extLst>
              <a:ext uri="{FF2B5EF4-FFF2-40B4-BE49-F238E27FC236}">
                <a16:creationId xmlns:a16="http://schemas.microsoft.com/office/drawing/2014/main" id="{457D5A29-503A-F964-717B-2B77441EEE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46" b="5330"/>
          <a:stretch/>
        </p:blipFill>
        <p:spPr bwMode="auto">
          <a:xfrm>
            <a:off x="3844212" y="3256384"/>
            <a:ext cx="5159829" cy="3601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4304;p49">
            <a:extLst>
              <a:ext uri="{FF2B5EF4-FFF2-40B4-BE49-F238E27FC236}">
                <a16:creationId xmlns:a16="http://schemas.microsoft.com/office/drawing/2014/main" id="{01CE7A36-31E3-E795-09EA-7B191C83FE30}"/>
              </a:ext>
            </a:extLst>
          </p:cNvPr>
          <p:cNvSpPr/>
          <p:nvPr/>
        </p:nvSpPr>
        <p:spPr>
          <a:xfrm>
            <a:off x="838200" y="1690688"/>
            <a:ext cx="6462144" cy="1475842"/>
          </a:xfrm>
          <a:custGeom>
            <a:avLst/>
            <a:gdLst/>
            <a:ahLst/>
            <a:cxnLst/>
            <a:rect l="l" t="t" r="r" b="b"/>
            <a:pathLst>
              <a:path w="66768" h="14826" extrusionOk="0">
                <a:moveTo>
                  <a:pt x="8843" y="1"/>
                </a:moveTo>
                <a:cubicBezTo>
                  <a:pt x="7536" y="1"/>
                  <a:pt x="6228" y="14"/>
                  <a:pt x="4920" y="14"/>
                </a:cubicBezTo>
                <a:cubicBezTo>
                  <a:pt x="4324" y="14"/>
                  <a:pt x="3729" y="11"/>
                  <a:pt x="3133" y="3"/>
                </a:cubicBezTo>
                <a:cubicBezTo>
                  <a:pt x="3083" y="3"/>
                  <a:pt x="3032" y="2"/>
                  <a:pt x="2982" y="2"/>
                </a:cubicBezTo>
                <a:cubicBezTo>
                  <a:pt x="2587" y="2"/>
                  <a:pt x="2191" y="28"/>
                  <a:pt x="1806" y="99"/>
                </a:cubicBezTo>
                <a:cubicBezTo>
                  <a:pt x="1014" y="243"/>
                  <a:pt x="967" y="389"/>
                  <a:pt x="1427" y="1008"/>
                </a:cubicBezTo>
                <a:cubicBezTo>
                  <a:pt x="1626" y="1278"/>
                  <a:pt x="1849" y="1526"/>
                  <a:pt x="2058" y="1784"/>
                </a:cubicBezTo>
                <a:cubicBezTo>
                  <a:pt x="2326" y="2116"/>
                  <a:pt x="2380" y="2428"/>
                  <a:pt x="2051" y="2766"/>
                </a:cubicBezTo>
                <a:cubicBezTo>
                  <a:pt x="1965" y="2852"/>
                  <a:pt x="1882" y="2945"/>
                  <a:pt x="1806" y="3038"/>
                </a:cubicBezTo>
                <a:cubicBezTo>
                  <a:pt x="1622" y="3258"/>
                  <a:pt x="1450" y="3487"/>
                  <a:pt x="1255" y="3696"/>
                </a:cubicBezTo>
                <a:cubicBezTo>
                  <a:pt x="869" y="4113"/>
                  <a:pt x="818" y="4506"/>
                  <a:pt x="1215" y="4964"/>
                </a:cubicBezTo>
                <a:cubicBezTo>
                  <a:pt x="1222" y="4971"/>
                  <a:pt x="1232" y="4984"/>
                  <a:pt x="1239" y="4991"/>
                </a:cubicBezTo>
                <a:lnTo>
                  <a:pt x="1239" y="4994"/>
                </a:lnTo>
                <a:cubicBezTo>
                  <a:pt x="1573" y="5379"/>
                  <a:pt x="1879" y="5794"/>
                  <a:pt x="2178" y="6202"/>
                </a:cubicBezTo>
                <a:cubicBezTo>
                  <a:pt x="2178" y="6202"/>
                  <a:pt x="2181" y="6202"/>
                  <a:pt x="2178" y="6205"/>
                </a:cubicBezTo>
                <a:cubicBezTo>
                  <a:pt x="2221" y="6259"/>
                  <a:pt x="2260" y="6314"/>
                  <a:pt x="2303" y="6368"/>
                </a:cubicBezTo>
                <a:cubicBezTo>
                  <a:pt x="2813" y="7058"/>
                  <a:pt x="2811" y="7065"/>
                  <a:pt x="2097" y="7545"/>
                </a:cubicBezTo>
                <a:cubicBezTo>
                  <a:pt x="1972" y="7627"/>
                  <a:pt x="1844" y="7702"/>
                  <a:pt x="1720" y="7783"/>
                </a:cubicBezTo>
                <a:cubicBezTo>
                  <a:pt x="1613" y="7854"/>
                  <a:pt x="1516" y="7917"/>
                  <a:pt x="1427" y="7975"/>
                </a:cubicBezTo>
                <a:lnTo>
                  <a:pt x="1423" y="7975"/>
                </a:lnTo>
                <a:cubicBezTo>
                  <a:pt x="567" y="8493"/>
                  <a:pt x="391" y="8463"/>
                  <a:pt x="1341" y="9608"/>
                </a:cubicBezTo>
                <a:cubicBezTo>
                  <a:pt x="1364" y="9634"/>
                  <a:pt x="1387" y="9667"/>
                  <a:pt x="1414" y="9697"/>
                </a:cubicBezTo>
                <a:cubicBezTo>
                  <a:pt x="1548" y="9856"/>
                  <a:pt x="1667" y="9992"/>
                  <a:pt x="1773" y="10110"/>
                </a:cubicBezTo>
                <a:cubicBezTo>
                  <a:pt x="2346" y="10764"/>
                  <a:pt x="2446" y="10888"/>
                  <a:pt x="1671" y="11376"/>
                </a:cubicBezTo>
                <a:cubicBezTo>
                  <a:pt x="1651" y="11393"/>
                  <a:pt x="1628" y="11403"/>
                  <a:pt x="1605" y="11419"/>
                </a:cubicBezTo>
                <a:cubicBezTo>
                  <a:pt x="1601" y="11423"/>
                  <a:pt x="1598" y="11423"/>
                  <a:pt x="1598" y="11423"/>
                </a:cubicBezTo>
                <a:cubicBezTo>
                  <a:pt x="1454" y="11509"/>
                  <a:pt x="1285" y="11610"/>
                  <a:pt x="1083" y="11727"/>
                </a:cubicBezTo>
                <a:cubicBezTo>
                  <a:pt x="834" y="11876"/>
                  <a:pt x="639" y="11992"/>
                  <a:pt x="495" y="12093"/>
                </a:cubicBezTo>
                <a:cubicBezTo>
                  <a:pt x="1" y="12448"/>
                  <a:pt x="144" y="12630"/>
                  <a:pt x="806" y="13410"/>
                </a:cubicBezTo>
                <a:cubicBezTo>
                  <a:pt x="1106" y="13766"/>
                  <a:pt x="1376" y="14061"/>
                  <a:pt x="705" y="14296"/>
                </a:cubicBezTo>
                <a:cubicBezTo>
                  <a:pt x="561" y="14346"/>
                  <a:pt x="462" y="14471"/>
                  <a:pt x="510" y="14637"/>
                </a:cubicBezTo>
                <a:cubicBezTo>
                  <a:pt x="553" y="14791"/>
                  <a:pt x="686" y="14826"/>
                  <a:pt x="817" y="14826"/>
                </a:cubicBezTo>
                <a:cubicBezTo>
                  <a:pt x="836" y="14826"/>
                  <a:pt x="856" y="14825"/>
                  <a:pt x="875" y="14824"/>
                </a:cubicBezTo>
                <a:cubicBezTo>
                  <a:pt x="1429" y="14788"/>
                  <a:pt x="1982" y="14712"/>
                  <a:pt x="2534" y="14705"/>
                </a:cubicBezTo>
                <a:cubicBezTo>
                  <a:pt x="5355" y="14669"/>
                  <a:pt x="8178" y="14662"/>
                  <a:pt x="10998" y="14632"/>
                </a:cubicBezTo>
                <a:cubicBezTo>
                  <a:pt x="18164" y="14561"/>
                  <a:pt x="25325" y="14654"/>
                  <a:pt x="32491" y="14514"/>
                </a:cubicBezTo>
                <a:cubicBezTo>
                  <a:pt x="37199" y="14424"/>
                  <a:pt x="41909" y="14407"/>
                  <a:pt x="46619" y="14407"/>
                </a:cubicBezTo>
                <a:cubicBezTo>
                  <a:pt x="49511" y="14407"/>
                  <a:pt x="52403" y="14414"/>
                  <a:pt x="55294" y="14414"/>
                </a:cubicBezTo>
                <a:cubicBezTo>
                  <a:pt x="56492" y="14414"/>
                  <a:pt x="57689" y="14412"/>
                  <a:pt x="58886" y="14409"/>
                </a:cubicBezTo>
                <a:cubicBezTo>
                  <a:pt x="59435" y="14408"/>
                  <a:pt x="59984" y="14408"/>
                  <a:pt x="60532" y="14408"/>
                </a:cubicBezTo>
                <a:cubicBezTo>
                  <a:pt x="61250" y="14408"/>
                  <a:pt x="61967" y="14408"/>
                  <a:pt x="62685" y="14408"/>
                </a:cubicBezTo>
                <a:cubicBezTo>
                  <a:pt x="63461" y="14408"/>
                  <a:pt x="64236" y="14408"/>
                  <a:pt x="65012" y="14405"/>
                </a:cubicBezTo>
                <a:cubicBezTo>
                  <a:pt x="65017" y="14405"/>
                  <a:pt x="65023" y="14405"/>
                  <a:pt x="65029" y="14405"/>
                </a:cubicBezTo>
                <a:cubicBezTo>
                  <a:pt x="65159" y="14405"/>
                  <a:pt x="65293" y="14417"/>
                  <a:pt x="65430" y="14417"/>
                </a:cubicBezTo>
                <a:cubicBezTo>
                  <a:pt x="65664" y="14417"/>
                  <a:pt x="65910" y="14383"/>
                  <a:pt x="66176" y="14199"/>
                </a:cubicBezTo>
                <a:cubicBezTo>
                  <a:pt x="65868" y="13665"/>
                  <a:pt x="65456" y="13346"/>
                  <a:pt x="65074" y="13002"/>
                </a:cubicBezTo>
                <a:cubicBezTo>
                  <a:pt x="64735" y="12693"/>
                  <a:pt x="64665" y="12418"/>
                  <a:pt x="65012" y="12070"/>
                </a:cubicBezTo>
                <a:cubicBezTo>
                  <a:pt x="65273" y="11805"/>
                  <a:pt x="65518" y="11521"/>
                  <a:pt x="65767" y="11240"/>
                </a:cubicBezTo>
                <a:cubicBezTo>
                  <a:pt x="65865" y="11131"/>
                  <a:pt x="65962" y="11025"/>
                  <a:pt x="66063" y="10921"/>
                </a:cubicBezTo>
                <a:cubicBezTo>
                  <a:pt x="66421" y="10540"/>
                  <a:pt x="66368" y="10239"/>
                  <a:pt x="65997" y="9885"/>
                </a:cubicBezTo>
                <a:cubicBezTo>
                  <a:pt x="65782" y="9680"/>
                  <a:pt x="65615" y="9515"/>
                  <a:pt x="65499" y="9382"/>
                </a:cubicBezTo>
                <a:cubicBezTo>
                  <a:pt x="65141" y="8973"/>
                  <a:pt x="65230" y="8805"/>
                  <a:pt x="65803" y="8380"/>
                </a:cubicBezTo>
                <a:cubicBezTo>
                  <a:pt x="65909" y="8298"/>
                  <a:pt x="66030" y="8212"/>
                  <a:pt x="66169" y="8112"/>
                </a:cubicBezTo>
                <a:cubicBezTo>
                  <a:pt x="66235" y="8064"/>
                  <a:pt x="66298" y="8018"/>
                  <a:pt x="66352" y="7975"/>
                </a:cubicBezTo>
                <a:cubicBezTo>
                  <a:pt x="66685" y="7712"/>
                  <a:pt x="66768" y="7540"/>
                  <a:pt x="66635" y="7280"/>
                </a:cubicBezTo>
                <a:cubicBezTo>
                  <a:pt x="66576" y="7167"/>
                  <a:pt x="66478" y="7038"/>
                  <a:pt x="66342" y="6879"/>
                </a:cubicBezTo>
                <a:cubicBezTo>
                  <a:pt x="66246" y="6766"/>
                  <a:pt x="66137" y="6669"/>
                  <a:pt x="66034" y="6559"/>
                </a:cubicBezTo>
                <a:cubicBezTo>
                  <a:pt x="65683" y="6198"/>
                  <a:pt x="65458" y="5967"/>
                  <a:pt x="65367" y="5776"/>
                </a:cubicBezTo>
                <a:lnTo>
                  <a:pt x="65367" y="5773"/>
                </a:lnTo>
                <a:cubicBezTo>
                  <a:pt x="65286" y="5610"/>
                  <a:pt x="65309" y="5478"/>
                  <a:pt x="65451" y="5313"/>
                </a:cubicBezTo>
                <a:cubicBezTo>
                  <a:pt x="65524" y="5220"/>
                  <a:pt x="65643" y="5114"/>
                  <a:pt x="65802" y="4991"/>
                </a:cubicBezTo>
                <a:cubicBezTo>
                  <a:pt x="65891" y="4916"/>
                  <a:pt x="65994" y="4834"/>
                  <a:pt x="66110" y="4744"/>
                </a:cubicBezTo>
                <a:cubicBezTo>
                  <a:pt x="66521" y="4422"/>
                  <a:pt x="66607" y="4141"/>
                  <a:pt x="66223" y="3752"/>
                </a:cubicBezTo>
                <a:cubicBezTo>
                  <a:pt x="65926" y="3453"/>
                  <a:pt x="65661" y="3117"/>
                  <a:pt x="65360" y="2816"/>
                </a:cubicBezTo>
                <a:cubicBezTo>
                  <a:pt x="65360" y="2813"/>
                  <a:pt x="65360" y="2809"/>
                  <a:pt x="65357" y="2809"/>
                </a:cubicBezTo>
                <a:cubicBezTo>
                  <a:pt x="65344" y="2793"/>
                  <a:pt x="65330" y="2783"/>
                  <a:pt x="65317" y="2770"/>
                </a:cubicBezTo>
                <a:cubicBezTo>
                  <a:pt x="65235" y="2687"/>
                  <a:pt x="65174" y="2611"/>
                  <a:pt x="65135" y="2532"/>
                </a:cubicBezTo>
                <a:cubicBezTo>
                  <a:pt x="64979" y="2267"/>
                  <a:pt x="65042" y="2005"/>
                  <a:pt x="65284" y="1702"/>
                </a:cubicBezTo>
                <a:cubicBezTo>
                  <a:pt x="65615" y="1285"/>
                  <a:pt x="66051" y="915"/>
                  <a:pt x="66192" y="307"/>
                </a:cubicBezTo>
                <a:cubicBezTo>
                  <a:pt x="65886" y="170"/>
                  <a:pt x="65590" y="140"/>
                  <a:pt x="65301" y="140"/>
                </a:cubicBezTo>
                <a:cubicBezTo>
                  <a:pt x="65067" y="140"/>
                  <a:pt x="64838" y="160"/>
                  <a:pt x="64613" y="160"/>
                </a:cubicBezTo>
                <a:cubicBezTo>
                  <a:pt x="56383" y="156"/>
                  <a:pt x="48152" y="155"/>
                  <a:pt x="39922" y="155"/>
                </a:cubicBezTo>
                <a:cubicBezTo>
                  <a:pt x="33337" y="155"/>
                  <a:pt x="26753" y="155"/>
                  <a:pt x="20170" y="155"/>
                </a:cubicBezTo>
                <a:cubicBezTo>
                  <a:pt x="18959" y="155"/>
                  <a:pt x="17746" y="184"/>
                  <a:pt x="16533" y="184"/>
                </a:cubicBezTo>
                <a:cubicBezTo>
                  <a:pt x="15666" y="184"/>
                  <a:pt x="14800" y="169"/>
                  <a:pt x="13935" y="119"/>
                </a:cubicBezTo>
                <a:cubicBezTo>
                  <a:pt x="12238" y="22"/>
                  <a:pt x="10541" y="1"/>
                  <a:pt x="8843" y="1"/>
                </a:cubicBezTo>
                <a:close/>
              </a:path>
            </a:pathLst>
          </a:custGeom>
          <a:solidFill>
            <a:srgbClr val="159898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/>
            <a:endParaRPr lang="en-US" sz="2000" b="1" dirty="0">
              <a:solidFill>
                <a:schemeClr val="bg1"/>
              </a:solidFill>
              <a:latin typeface="Google San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ogle Sans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ogle Sans"/>
                <a:ea typeface="+mn-ea"/>
                <a:cs typeface="+mn-cs"/>
              </a:rPr>
              <a:t>We obtained  a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ogle Sans"/>
                <a:ea typeface="+mn-ea"/>
                <a:cs typeface="+mn-cs"/>
              </a:rPr>
              <a:t>silhouette_score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ogle Sans"/>
                <a:ea typeface="+mn-ea"/>
                <a:cs typeface="+mn-cs"/>
              </a:rPr>
              <a:t>  of (0.26).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ogle Sans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ogle Sans"/>
                <a:ea typeface="+mn-ea"/>
                <a:cs typeface="+mn-cs"/>
              </a:rPr>
              <a:t>The data were grouped in two clusters having respectively: 4612 elements and 4295 elements.</a:t>
            </a:r>
          </a:p>
          <a:p>
            <a:pPr lvl="1"/>
            <a:r>
              <a:rPr lang="en-US" sz="2000" b="1" dirty="0">
                <a:solidFill>
                  <a:schemeClr val="bg1"/>
                </a:solidFill>
                <a:latin typeface="Google Sans"/>
              </a:rPr>
              <a:t> </a:t>
            </a:r>
          </a:p>
          <a:p>
            <a:pPr lvl="1"/>
            <a:endParaRPr lang="en-US" sz="2000" b="1" dirty="0">
              <a:solidFill>
                <a:schemeClr val="bg1"/>
              </a:solidFill>
              <a:latin typeface="Google San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301821-CC2C-9C0A-53D0-4F42893B6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032855"/>
                </a:solidFill>
                <a:latin typeface="Google Sans"/>
              </a:rPr>
              <a:t>Result Analysis </a:t>
            </a:r>
          </a:p>
        </p:txBody>
      </p:sp>
      <p:pic>
        <p:nvPicPr>
          <p:cNvPr id="14" name="Picture 6" descr="Photo 3d rendering robot hand holding credit card">
            <a:extLst>
              <a:ext uri="{FF2B5EF4-FFF2-40B4-BE49-F238E27FC236}">
                <a16:creationId xmlns:a16="http://schemas.microsoft.com/office/drawing/2014/main" id="{60E2038B-BC50-588D-42EC-765C6B4FC5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592" b="89688" l="9744" r="99681">
                        <a14:foregroundMark x1="89936" y1="63549" x2="97923" y2="68825"/>
                        <a14:foregroundMark x1="97923" y1="68825" x2="88498" y2="65468"/>
                        <a14:foregroundMark x1="88498" y1="65468" x2="96645" y2="73381"/>
                        <a14:foregroundMark x1="96645" y1="73381" x2="90415" y2="70264"/>
                        <a14:foregroundMark x1="91853" y1="66187" x2="98403" y2="55396"/>
                        <a14:foregroundMark x1="98403" y1="55396" x2="99681" y2="549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500" b="12261"/>
          <a:stretch/>
        </p:blipFill>
        <p:spPr bwMode="auto">
          <a:xfrm rot="16928294">
            <a:off x="8040826" y="1481881"/>
            <a:ext cx="5675453" cy="2195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697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CA153-BCE6-786E-D0FE-F9EE971AB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954" y="23025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>
                <a:solidFill>
                  <a:srgbClr val="032855"/>
                </a:solidFill>
                <a:latin typeface="Google Sans"/>
              </a:rPr>
              <a:t>K-mean w</a:t>
            </a:r>
            <a:r>
              <a:rPr lang="en-US" sz="8800" b="1" i="0" dirty="0">
                <a:solidFill>
                  <a:srgbClr val="032855"/>
                </a:solidFill>
                <a:effectLst/>
                <a:latin typeface="Google Sans"/>
              </a:rPr>
              <a:t>ins</a:t>
            </a:r>
            <a:r>
              <a:rPr lang="en-US" sz="8800" b="1" dirty="0">
                <a:solidFill>
                  <a:srgbClr val="032855"/>
                </a:solidFill>
                <a:latin typeface="Google Sans"/>
              </a:rPr>
              <a:t>  </a:t>
            </a: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BE56D5D3-1DF8-2B0F-7C65-1ACA694BC3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3074" name="Picture 2" descr="Free vector school child winning robotics competition">
            <a:extLst>
              <a:ext uri="{FF2B5EF4-FFF2-40B4-BE49-F238E27FC236}">
                <a16:creationId xmlns:a16="http://schemas.microsoft.com/office/drawing/2014/main" id="{100A6710-3DC3-0939-73B3-347B8470D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96" y="1278298"/>
            <a:ext cx="5962650" cy="5582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2008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9E3D4A-01A3-F715-721E-3D3531608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B4A0EE-0A19-5691-6904-69B6B481C58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0" y="139960"/>
            <a:ext cx="12192000" cy="41427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3E220D-AD52-4794-04C1-B3BD6F61B6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t="-1" b="38371"/>
          <a:stretch/>
        </p:blipFill>
        <p:spPr>
          <a:xfrm>
            <a:off x="0" y="4618654"/>
            <a:ext cx="12191999" cy="2239346"/>
          </a:xfrm>
          <a:prstGeom prst="rect">
            <a:avLst/>
          </a:prstGeom>
        </p:spPr>
      </p:pic>
      <p:pic>
        <p:nvPicPr>
          <p:cNvPr id="19" name="Content Placeholder 6">
            <a:extLst>
              <a:ext uri="{FF2B5EF4-FFF2-40B4-BE49-F238E27FC236}">
                <a16:creationId xmlns:a16="http://schemas.microsoft.com/office/drawing/2014/main" id="{676AE48A-7EA6-F075-8212-94F6EC497B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2" name="Picture 4" descr="Free vector you for your attention sign illustration">
            <a:extLst>
              <a:ext uri="{FF2B5EF4-FFF2-40B4-BE49-F238E27FC236}">
                <a16:creationId xmlns:a16="http://schemas.microsoft.com/office/drawing/2014/main" id="{BE49E640-F3C5-8FC0-AE89-DBF1360A58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89" r="4726"/>
          <a:stretch/>
        </p:blipFill>
        <p:spPr bwMode="auto">
          <a:xfrm>
            <a:off x="3310759" y="1166648"/>
            <a:ext cx="5948856" cy="569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731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A2CA3-7530-DDFE-4A93-DD68DF667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Introduction</a:t>
            </a:r>
            <a:endParaRPr lang="en-US" dirty="0">
              <a:solidFill>
                <a:srgbClr val="03285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C8C09-14FD-14E2-9C73-475543271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9444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b="1" i="0" dirty="0">
                <a:solidFill>
                  <a:srgbClr val="032855"/>
                </a:solidFill>
                <a:effectLst/>
                <a:latin typeface="Google Sans"/>
              </a:rPr>
              <a:t>Overview:</a:t>
            </a:r>
            <a:r>
              <a:rPr lang="en-US" sz="1800" b="0" i="0" dirty="0">
                <a:solidFill>
                  <a:srgbClr val="032855"/>
                </a:solidFill>
                <a:effectLst/>
                <a:latin typeface="Google Sans"/>
              </a:rPr>
              <a:t> 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32855"/>
                </a:solidFill>
                <a:latin typeface="Google Sans"/>
              </a:rPr>
              <a:t>This project was realized in the context of </a:t>
            </a:r>
            <a:r>
              <a:rPr lang="en-US" sz="1800" dirty="0" err="1">
                <a:solidFill>
                  <a:srgbClr val="032855"/>
                </a:solidFill>
                <a:latin typeface="Google Sans"/>
              </a:rPr>
              <a:t>ShAI</a:t>
            </a:r>
            <a:r>
              <a:rPr lang="en-US" sz="1800" dirty="0">
                <a:solidFill>
                  <a:srgbClr val="032855"/>
                </a:solidFill>
                <a:latin typeface="Google Sans"/>
              </a:rPr>
              <a:t> training Level 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i="0" dirty="0">
                <a:solidFill>
                  <a:srgbClr val="032855"/>
                </a:solidFill>
                <a:effectLst/>
                <a:latin typeface="Google Sans"/>
              </a:rPr>
              <a:t>Dataset:</a:t>
            </a:r>
            <a:r>
              <a:rPr lang="en-US" sz="1800" b="0" i="0" dirty="0">
                <a:solidFill>
                  <a:srgbClr val="032855"/>
                </a:solidFill>
                <a:effectLst/>
                <a:latin typeface="Google Sans"/>
              </a:rPr>
              <a:t> 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b="0" i="0" dirty="0">
                <a:solidFill>
                  <a:srgbClr val="032855"/>
                </a:solidFill>
                <a:effectLst/>
                <a:latin typeface="Google Sans"/>
              </a:rPr>
              <a:t>Credit Card Dataset for Clustering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i="0" dirty="0">
                <a:solidFill>
                  <a:srgbClr val="032855"/>
                </a:solidFill>
                <a:effectLst/>
                <a:latin typeface="Google Sans"/>
              </a:rPr>
              <a:t>Importance: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b="0" i="0" dirty="0">
                <a:solidFill>
                  <a:srgbClr val="032855"/>
                </a:solidFill>
                <a:effectLst/>
                <a:latin typeface="Google Sans"/>
              </a:rPr>
              <a:t>Customer segmentation allows for tailored marketing messages and strategies, increasing </a:t>
            </a:r>
            <a:r>
              <a:rPr lang="en-US" sz="1800" dirty="0">
                <a:solidFill>
                  <a:srgbClr val="032855"/>
                </a:solidFill>
                <a:latin typeface="Google Sans"/>
              </a:rPr>
              <a:t>campaigns </a:t>
            </a:r>
            <a:r>
              <a:rPr lang="en-US" sz="1800" b="0" i="0" dirty="0">
                <a:solidFill>
                  <a:srgbClr val="032855"/>
                </a:solidFill>
                <a:effectLst/>
                <a:latin typeface="Google Sans"/>
              </a:rPr>
              <a:t>effectiveness.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9EA5DFF2-570F-FA8A-F3CC-1AEA96EBF2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13316" name="Picture 4" descr="Vector automation_with_businessman_holding_a_tablet">
            <a:extLst>
              <a:ext uri="{FF2B5EF4-FFF2-40B4-BE49-F238E27FC236}">
                <a16:creationId xmlns:a16="http://schemas.microsoft.com/office/drawing/2014/main" id="{99BCB7F1-F7E8-7165-05DE-CB3F1BE932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0" b="7669"/>
          <a:stretch/>
        </p:blipFill>
        <p:spPr bwMode="auto">
          <a:xfrm>
            <a:off x="6714933" y="2295331"/>
            <a:ext cx="5477066" cy="456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4C6F1D-0083-4E2F-2415-B3F86C68FA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88622"/>
          <a:stretch/>
        </p:blipFill>
        <p:spPr>
          <a:xfrm>
            <a:off x="6096000" y="4226767"/>
            <a:ext cx="836645" cy="25519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A335CA-975C-F28B-4804-D915B0FC80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31837" t="40810" r="58367"/>
          <a:stretch/>
        </p:blipFill>
        <p:spPr>
          <a:xfrm>
            <a:off x="10832844" y="151137"/>
            <a:ext cx="1194318" cy="24521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08BBA4-B792-BA1F-B2EF-5FDF78DCEB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55257" t="72072" r="-4390"/>
          <a:stretch/>
        </p:blipFill>
        <p:spPr>
          <a:xfrm>
            <a:off x="5439747" y="990583"/>
            <a:ext cx="5990256" cy="11569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66FE00-20FE-D1A5-0E83-0F026A2C609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2578" t="72072" r="43136"/>
          <a:stretch/>
        </p:blipFill>
        <p:spPr>
          <a:xfrm>
            <a:off x="4049486" y="207533"/>
            <a:ext cx="6618521" cy="11569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06679A3-8A26-3FF6-DF5C-17453EFC09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17680" t="72072" r="41381"/>
          <a:stretch/>
        </p:blipFill>
        <p:spPr>
          <a:xfrm>
            <a:off x="2529932" y="5254165"/>
            <a:ext cx="3636040" cy="11569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33ED9F9-6484-7FB5-DB82-F89F851919F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60918" t="29621" b="38371"/>
          <a:stretch/>
        </p:blipFill>
        <p:spPr>
          <a:xfrm>
            <a:off x="987707" y="5119227"/>
            <a:ext cx="2060293" cy="7124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142192-369E-4165-EEB5-249FD66FC2E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60918" t="-2" b="77918"/>
          <a:stretch/>
        </p:blipFill>
        <p:spPr>
          <a:xfrm>
            <a:off x="1578422" y="4583074"/>
            <a:ext cx="4029263" cy="80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88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A2CA3-7530-DDFE-4A93-DD68DF667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Google Sans"/>
              </a:rPr>
              <a:t>Time schedule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C8C09-14FD-14E2-9C73-475543271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660" y="1520178"/>
            <a:ext cx="9141542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b="1" i="0" dirty="0">
                <a:solidFill>
                  <a:srgbClr val="002060"/>
                </a:solidFill>
                <a:effectLst/>
                <a:latin typeface="Google Sans"/>
              </a:rPr>
              <a:t> </a:t>
            </a:r>
            <a:r>
              <a:rPr lang="en-US" altLang="ko-KR" sz="2000" b="1" dirty="0">
                <a:solidFill>
                  <a:srgbClr val="002060"/>
                </a:solidFill>
                <a:latin typeface="Google Sans"/>
                <a:cs typeface="Times New Roman" panose="02020603050405020304" pitchFamily="18" charset="0"/>
              </a:rPr>
              <a:t>Social Meeting</a:t>
            </a:r>
            <a:r>
              <a:rPr lang="ko-KR" altLang="fr-FR" sz="2000" b="1" dirty="0">
                <a:solidFill>
                  <a:srgbClr val="002060"/>
                </a:solidFill>
                <a:latin typeface="Google Sans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solidFill>
                  <a:srgbClr val="002060"/>
                </a:solidFill>
                <a:effectLst/>
                <a:latin typeface="Google Sans"/>
              </a:rPr>
              <a:t>:</a:t>
            </a:r>
            <a:r>
              <a:rPr lang="en-US" sz="2000" b="0" i="0" dirty="0">
                <a:solidFill>
                  <a:srgbClr val="002060"/>
                </a:solidFill>
                <a:effectLst/>
                <a:latin typeface="Google Sans"/>
              </a:rPr>
              <a:t> </a:t>
            </a:r>
            <a:r>
              <a:rPr lang="en-US" altLang="ko-KR" sz="2000" dirty="0">
                <a:solidFill>
                  <a:srgbClr val="002060"/>
                </a:solidFill>
                <a:latin typeface="Google Sans"/>
                <a:cs typeface="Times New Roman" panose="02020603050405020304" pitchFamily="18" charset="0"/>
              </a:rPr>
              <a:t>Knowing each other and prepare for the next stages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b="1" dirty="0">
                <a:solidFill>
                  <a:srgbClr val="002060"/>
                </a:solidFill>
                <a:latin typeface="Google Sans"/>
                <a:cs typeface="Times New Roman" panose="02020603050405020304" pitchFamily="18" charset="0"/>
              </a:rPr>
              <a:t>EDA </a:t>
            </a:r>
            <a:r>
              <a:rPr lang="en-US" sz="2000" b="1" i="0" dirty="0">
                <a:solidFill>
                  <a:srgbClr val="002060"/>
                </a:solidFill>
                <a:effectLst/>
                <a:latin typeface="Google Sans"/>
              </a:rPr>
              <a:t>:</a:t>
            </a:r>
            <a:r>
              <a:rPr lang="en-US" sz="2000" b="0" i="0" dirty="0">
                <a:solidFill>
                  <a:srgbClr val="002060"/>
                </a:solidFill>
                <a:effectLst/>
                <a:latin typeface="Google Sans"/>
              </a:rPr>
              <a:t> </a:t>
            </a:r>
            <a:r>
              <a:rPr lang="en-US" altLang="ko-KR" sz="2000" dirty="0">
                <a:solidFill>
                  <a:srgbClr val="002060"/>
                </a:solidFill>
                <a:latin typeface="Google Sans"/>
                <a:cs typeface="Times New Roman" panose="02020603050405020304" pitchFamily="18" charset="0"/>
              </a:rPr>
              <a:t>Studying deeply the dataset. Analyze statistics and plots.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b="1" dirty="0">
                <a:solidFill>
                  <a:srgbClr val="002060"/>
                </a:solidFill>
                <a:latin typeface="Google Sans"/>
                <a:cs typeface="Times New Roman" panose="02020603050405020304" pitchFamily="18" charset="0"/>
              </a:rPr>
              <a:t>Preparing the data for the model</a:t>
            </a:r>
            <a:endParaRPr lang="en-US" sz="2000" b="1" i="0" dirty="0">
              <a:solidFill>
                <a:srgbClr val="002060"/>
              </a:solidFill>
              <a:effectLst/>
              <a:latin typeface="Google Sans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b="1" dirty="0">
                <a:solidFill>
                  <a:srgbClr val="002060"/>
                </a:solidFill>
                <a:latin typeface="Google Sans"/>
                <a:cs typeface="Times New Roman" panose="02020603050405020304" pitchFamily="18" charset="0"/>
              </a:rPr>
              <a:t>Exploring # algorithms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b="1" dirty="0">
                <a:solidFill>
                  <a:srgbClr val="002060"/>
                </a:solidFill>
                <a:latin typeface="Google Sans"/>
                <a:cs typeface="Times New Roman" panose="02020603050405020304" pitchFamily="18" charset="0"/>
              </a:rPr>
              <a:t>Finishing : </a:t>
            </a:r>
            <a:r>
              <a:rPr lang="en-US" altLang="ko-KR" sz="2000" dirty="0">
                <a:solidFill>
                  <a:srgbClr val="002060"/>
                </a:solidFill>
                <a:latin typeface="Google Sans"/>
                <a:cs typeface="Times New Roman" panose="02020603050405020304" pitchFamily="18" charset="0"/>
              </a:rPr>
              <a:t>Preparing the final files.</a:t>
            </a:r>
          </a:p>
          <a:p>
            <a:pPr>
              <a:lnSpc>
                <a:spcPct val="150000"/>
              </a:lnSpc>
            </a:pPr>
            <a:endParaRPr lang="ko-KR" altLang="en-US" sz="2000" b="1" dirty="0">
              <a:solidFill>
                <a:srgbClr val="002060"/>
              </a:solidFill>
              <a:latin typeface="Google Sans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002060"/>
              </a:solidFill>
              <a:latin typeface="Google Sans"/>
            </a:endParaRP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9EA5DFF2-570F-FA8A-F3CC-1AEA96EBF27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1028" name="Picture 4" descr="Photo stopwatch and credit card isolated on white background">
            <a:extLst>
              <a:ext uri="{FF2B5EF4-FFF2-40B4-BE49-F238E27FC236}">
                <a16:creationId xmlns:a16="http://schemas.microsoft.com/office/drawing/2014/main" id="{743EA1A0-C123-7A0C-33B8-64EF812F9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0090" y="2845741"/>
            <a:ext cx="5633879" cy="401225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33133A-6FAF-872C-1609-6FD27F8FD7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2578" t="72072" r="43136"/>
          <a:stretch/>
        </p:blipFill>
        <p:spPr>
          <a:xfrm>
            <a:off x="5565448" y="151549"/>
            <a:ext cx="6618521" cy="1156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C1E2E6-0C94-8839-F025-6442B4FA2C2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l="60918" t="-2" b="77918"/>
          <a:stretch/>
        </p:blipFill>
        <p:spPr>
          <a:xfrm>
            <a:off x="3976389" y="3227884"/>
            <a:ext cx="4029263" cy="8024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E46C08-AFEC-22F2-3463-615AA0BB4B6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55257" t="72072" r="-4390"/>
          <a:stretch/>
        </p:blipFill>
        <p:spPr>
          <a:xfrm>
            <a:off x="2060293" y="4629264"/>
            <a:ext cx="5990256" cy="11569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E06A03-7B38-44BB-D68A-F7F9A3A9BF1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88622"/>
          <a:stretch/>
        </p:blipFill>
        <p:spPr>
          <a:xfrm>
            <a:off x="11211166" y="2419885"/>
            <a:ext cx="836645" cy="255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067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9D5673-2A28-705D-BE54-ADAEBBAA0ED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0" y="139960"/>
            <a:ext cx="12192000" cy="414279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04871B6-5938-D6A9-46D1-21BF86F7B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517525"/>
            <a:ext cx="10515600" cy="1325563"/>
          </a:xfrm>
        </p:spPr>
        <p:txBody>
          <a:bodyPr/>
          <a:lstStyle/>
          <a:p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Exploratory Data Analysis (EDA)</a:t>
            </a:r>
            <a:endParaRPr lang="en-US" dirty="0">
              <a:solidFill>
                <a:srgbClr val="032855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94E5171-2131-9A7A-7121-07FFCF598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43087"/>
            <a:ext cx="8434873" cy="401031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Understanding Customer Behavior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Visualizations:</a:t>
            </a:r>
            <a:endParaRPr lang="en-US" b="0" i="0" dirty="0">
              <a:solidFill>
                <a:srgbClr val="032855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Histograms for data distribution (BALANCE, PURCHASES, etc.).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Boxplots to identify potential outliers and data spread.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Insights:</a:t>
            </a:r>
            <a:endParaRPr lang="en-US" b="0" i="0" dirty="0">
              <a:solidFill>
                <a:srgbClr val="032855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Spending patterns vary widely across users.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Some outliers might require further investigation.</a:t>
            </a:r>
          </a:p>
          <a:p>
            <a:endParaRPr lang="en-US" dirty="0">
              <a:solidFill>
                <a:srgbClr val="032855"/>
              </a:solidFill>
            </a:endParaRPr>
          </a:p>
        </p:txBody>
      </p:sp>
      <p:pic>
        <p:nvPicPr>
          <p:cNvPr id="12" name="Picture 2" descr="Free vector gray child alien projecting data">
            <a:extLst>
              <a:ext uri="{FF2B5EF4-FFF2-40B4-BE49-F238E27FC236}">
                <a16:creationId xmlns:a16="http://schemas.microsoft.com/office/drawing/2014/main" id="{0D7CA638-559F-2EB7-2B06-B64622D2F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927" y="1659959"/>
            <a:ext cx="3862872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B9923E3-8F90-886C-190B-4034B35810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72500" t="-1" r="12296" b="38371"/>
          <a:stretch/>
        </p:blipFill>
        <p:spPr>
          <a:xfrm>
            <a:off x="10338318" y="4596660"/>
            <a:ext cx="1853682" cy="22393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47885E6-605A-8943-B699-31C9AB34D1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t="-1" b="75606"/>
          <a:stretch/>
        </p:blipFill>
        <p:spPr>
          <a:xfrm>
            <a:off x="2323322" y="5467497"/>
            <a:ext cx="6363478" cy="721941"/>
          </a:xfrm>
          <a:prstGeom prst="rect">
            <a:avLst/>
          </a:prstGeom>
        </p:spPr>
      </p:pic>
      <p:pic>
        <p:nvPicPr>
          <p:cNvPr id="17" name="Content Placeholder 6">
            <a:extLst>
              <a:ext uri="{FF2B5EF4-FFF2-40B4-BE49-F238E27FC236}">
                <a16:creationId xmlns:a16="http://schemas.microsoft.com/office/drawing/2014/main" id="{500DDE4C-4818-56D3-368B-BCC77010AA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F2A4823-F6A8-1907-FD36-9BAF193DBE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rcRect l="88622" t="76418"/>
          <a:stretch/>
        </p:blipFill>
        <p:spPr>
          <a:xfrm>
            <a:off x="8786910" y="1372910"/>
            <a:ext cx="1131726" cy="9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159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8EA7CF4E-A24F-4439-609A-102195B9A60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1" y="5701005"/>
            <a:ext cx="1819468" cy="1156996"/>
          </a:xfrm>
          <a:prstGeom prst="rect">
            <a:avLst/>
          </a:prstGeom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2428F7C7-2F8F-ED0D-47AB-5E0A3B02D4A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90100"/>
            <a:ext cx="184731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167044"/>
            <a:ext cx="207108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Google Shape;302;p19">
            <a:extLst>
              <a:ext uri="{FF2B5EF4-FFF2-40B4-BE49-F238E27FC236}">
                <a16:creationId xmlns:a16="http://schemas.microsoft.com/office/drawing/2014/main" id="{BCA8CDBF-025A-EFE9-4F88-AD679B4A6DB3}"/>
              </a:ext>
            </a:extLst>
          </p:cNvPr>
          <p:cNvSpPr/>
          <p:nvPr/>
        </p:nvSpPr>
        <p:spPr>
          <a:xfrm>
            <a:off x="1036032" y="1825625"/>
            <a:ext cx="6113487" cy="3345155"/>
          </a:xfrm>
          <a:prstGeom prst="rect">
            <a:avLst/>
          </a:prstGeom>
          <a:solidFill>
            <a:srgbClr val="A0F4F2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A9E1C7EB-99FC-5A7E-C690-F5A63DF46E5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95874" y="500062"/>
                <a:ext cx="10515600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b="1" dirty="0">
                    <a:solidFill>
                      <a:srgbClr val="032855"/>
                    </a:solidFill>
                    <a:latin typeface="Google Sans"/>
                  </a:rPr>
                  <a:t>Analyzing </a:t>
                </a:r>
                <a:r>
                  <a:rPr lang="en-US" b="1" dirty="0">
                    <a:solidFill>
                      <a:srgbClr val="159898"/>
                    </a:solidFill>
                    <a:latin typeface="Google Sans"/>
                  </a:rPr>
                  <a:t>The</a:t>
                </a:r>
                <a:r>
                  <a:rPr lang="en-US" b="1" dirty="0">
                    <a:solidFill>
                      <a:srgbClr val="032855"/>
                    </a:solidFill>
                    <a:latin typeface="Google Sans"/>
                  </a:rPr>
                  <a:t> Data </a:t>
                </a:r>
                <a:r>
                  <a:rPr lang="en-US" b="1" dirty="0">
                    <a:solidFill>
                      <a:srgbClr val="159898"/>
                    </a:solidFill>
                    <a:latin typeface="Google Sans"/>
                  </a:rPr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1" i="1" dirty="0" smtClean="0">
                            <a:solidFill>
                              <a:srgbClr val="159898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dirty="0" smtClean="0">
                            <a:solidFill>
                              <a:srgbClr val="159898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b="1" i="1" dirty="0" smtClean="0">
                            <a:solidFill>
                              <a:srgbClr val="159898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b="1" dirty="0">
                    <a:solidFill>
                      <a:srgbClr val="159898"/>
                    </a:solidFill>
                    <a:latin typeface="Google Sans"/>
                  </a:rPr>
                  <a:t>)</a:t>
                </a:r>
                <a:endParaRPr lang="en-US" dirty="0">
                  <a:solidFill>
                    <a:srgbClr val="032855"/>
                  </a:solidFill>
                </a:endParaRPr>
              </a:p>
            </p:txBody>
          </p:sp>
        </mc:Choice>
        <mc:Fallback xmlns=""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A9E1C7EB-99FC-5A7E-C690-F5A63DF46E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5874" y="500062"/>
                <a:ext cx="10515600" cy="1325563"/>
              </a:xfrm>
              <a:prstGeom prst="rect">
                <a:avLst/>
              </a:prstGeom>
              <a:blipFill>
                <a:blip r:embed="rId5"/>
                <a:stretch>
                  <a:fillRect l="-23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9887AD4-4E22-FA75-3B13-C8E7FF09A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449" y="1825625"/>
            <a:ext cx="6403071" cy="4351338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b="0" i="0" dirty="0">
                <a:solidFill>
                  <a:srgbClr val="032855"/>
                </a:solidFill>
                <a:effectLst/>
                <a:latin typeface="Google Sans"/>
              </a:rPr>
              <a:t>Removing irrelevant feature  (ID column).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032855"/>
                </a:solidFill>
                <a:latin typeface="Google Sans"/>
              </a:rPr>
              <a:t>Checking the existence of duplicate rows.</a:t>
            </a:r>
            <a:endParaRPr lang="en-US" sz="2000" b="0" i="0" dirty="0">
              <a:solidFill>
                <a:srgbClr val="032855"/>
              </a:solidFill>
              <a:effectLst/>
              <a:latin typeface="Google Sans"/>
            </a:endParaRPr>
          </a:p>
          <a:p>
            <a:pPr lvl="1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b="0" i="0" dirty="0">
                <a:solidFill>
                  <a:srgbClr val="032855"/>
                </a:solidFill>
                <a:effectLst/>
                <a:latin typeface="Google Sans"/>
              </a:rPr>
              <a:t>Handling missing values.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32855"/>
                </a:solidFill>
                <a:latin typeface="Google Sans"/>
              </a:rPr>
              <a:t> “</a:t>
            </a:r>
            <a:r>
              <a:rPr lang="fr-FR" altLang="fr-FR" sz="2000" dirty="0">
                <a:solidFill>
                  <a:srgbClr val="032855"/>
                </a:solidFill>
                <a:latin typeface="var(--colab-code-font-family)"/>
              </a:rPr>
              <a:t>CREDIT_LIMIT</a:t>
            </a:r>
            <a:r>
              <a:rPr lang="en-US" sz="2000" dirty="0">
                <a:solidFill>
                  <a:srgbClr val="032855"/>
                </a:solidFill>
                <a:latin typeface="Google Sans"/>
              </a:rPr>
              <a:t> ” </a:t>
            </a:r>
            <a:r>
              <a:rPr lang="en-US" sz="2000" dirty="0">
                <a:solidFill>
                  <a:srgbClr val="032855"/>
                </a:solidFill>
                <a:latin typeface="Google Sans"/>
                <a:sym typeface="Wingdings" panose="05000000000000000000" pitchFamily="2" charset="2"/>
              </a:rPr>
              <a:t> One missing value</a:t>
            </a:r>
            <a:r>
              <a:rPr lang="en-US" sz="2000" dirty="0">
                <a:solidFill>
                  <a:srgbClr val="032855"/>
                </a:solidFill>
                <a:latin typeface="Google Sans"/>
              </a:rPr>
              <a:t>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32855"/>
                </a:solidFill>
                <a:latin typeface="Google Sans"/>
              </a:rPr>
              <a:t>  “</a:t>
            </a:r>
            <a:r>
              <a:rPr lang="fr-FR" altLang="fr-FR" sz="2000" dirty="0">
                <a:solidFill>
                  <a:srgbClr val="032855"/>
                </a:solidFill>
                <a:latin typeface="var(--colab-code-font-family)"/>
              </a:rPr>
              <a:t>MINIMUM_PAYMENTS</a:t>
            </a:r>
            <a:r>
              <a:rPr lang="en-US" sz="2000" dirty="0">
                <a:solidFill>
                  <a:srgbClr val="032855"/>
                </a:solidFill>
                <a:latin typeface="Google Sans"/>
              </a:rPr>
              <a:t>” </a:t>
            </a:r>
            <a:r>
              <a:rPr lang="en-US" sz="2000" dirty="0">
                <a:solidFill>
                  <a:srgbClr val="032855"/>
                </a:solidFill>
                <a:latin typeface="Google Sans"/>
                <a:sym typeface="Wingdings" panose="05000000000000000000" pitchFamily="2" charset="2"/>
              </a:rPr>
              <a:t> 313 missing values</a:t>
            </a:r>
            <a:r>
              <a:rPr lang="en-US" sz="2000" dirty="0">
                <a:solidFill>
                  <a:srgbClr val="032855"/>
                </a:solidFill>
                <a:latin typeface="Google Sans"/>
              </a:rPr>
              <a:t>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32855"/>
                </a:solidFill>
                <a:latin typeface="Google Sans"/>
              </a:rPr>
              <a:t>   Imputation based on the mode.</a:t>
            </a:r>
            <a:endParaRPr lang="en-US" sz="2000" b="0" i="0" dirty="0">
              <a:solidFill>
                <a:srgbClr val="032855"/>
              </a:solidFill>
              <a:effectLst/>
              <a:latin typeface="Google Sans"/>
            </a:endParaRPr>
          </a:p>
        </p:txBody>
      </p:sp>
      <p:pic>
        <p:nvPicPr>
          <p:cNvPr id="21" name="Picture 8" descr="Free vector laptop computer with academic icon on white background">
            <a:extLst>
              <a:ext uri="{FF2B5EF4-FFF2-40B4-BE49-F238E27FC236}">
                <a16:creationId xmlns:a16="http://schemas.microsoft.com/office/drawing/2014/main" id="{DEA404BB-0170-3825-AED8-3DE92BA2E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519" y="895350"/>
            <a:ext cx="4857750" cy="596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Free photo 3d cartoon lumberjack character">
            <a:extLst>
              <a:ext uri="{FF2B5EF4-FFF2-40B4-BE49-F238E27FC236}">
                <a16:creationId xmlns:a16="http://schemas.microsoft.com/office/drawing/2014/main" id="{688C06FF-D4A4-E8B1-2AD4-BDE015A9B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4384238"/>
            <a:ext cx="2973355" cy="300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836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8DEC5-10A3-21C0-CA12-62DA8A2F3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73DC0C37-386F-F065-DBB8-2CFDDC0D1E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pic>
        <p:nvPicPr>
          <p:cNvPr id="6" name="Image 8">
            <a:extLst>
              <a:ext uri="{FF2B5EF4-FFF2-40B4-BE49-F238E27FC236}">
                <a16:creationId xmlns:a16="http://schemas.microsoft.com/office/drawing/2014/main" id="{1AFEB1E5-99AC-15CC-E124-7CA94C884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332" y="1755255"/>
            <a:ext cx="5775648" cy="4281652"/>
          </a:xfrm>
          <a:prstGeom prst="rect">
            <a:avLst/>
          </a:prstGeom>
        </p:spPr>
      </p:pic>
      <p:sp>
        <p:nvSpPr>
          <p:cNvPr id="2" name="Google Shape;302;p19">
            <a:extLst>
              <a:ext uri="{FF2B5EF4-FFF2-40B4-BE49-F238E27FC236}">
                <a16:creationId xmlns:a16="http://schemas.microsoft.com/office/drawing/2014/main" id="{5772D363-5201-3CAA-EC7B-4D0EC857231E}"/>
              </a:ext>
            </a:extLst>
          </p:cNvPr>
          <p:cNvSpPr/>
          <p:nvPr/>
        </p:nvSpPr>
        <p:spPr>
          <a:xfrm>
            <a:off x="1036032" y="1755255"/>
            <a:ext cx="10119936" cy="4444937"/>
          </a:xfrm>
          <a:prstGeom prst="rect">
            <a:avLst/>
          </a:prstGeom>
          <a:solidFill>
            <a:srgbClr val="A0F4F2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  <p:grpSp>
        <p:nvGrpSpPr>
          <p:cNvPr id="182" name="Google Shape;303;p19">
            <a:extLst>
              <a:ext uri="{FF2B5EF4-FFF2-40B4-BE49-F238E27FC236}">
                <a16:creationId xmlns:a16="http://schemas.microsoft.com/office/drawing/2014/main" id="{E8AFFD05-2E3B-2FC1-D249-19C8FF7036FE}"/>
              </a:ext>
            </a:extLst>
          </p:cNvPr>
          <p:cNvGrpSpPr/>
          <p:nvPr/>
        </p:nvGrpSpPr>
        <p:grpSpPr>
          <a:xfrm>
            <a:off x="10579428" y="2288100"/>
            <a:ext cx="369708" cy="1554309"/>
            <a:chOff x="3429317" y="3192201"/>
            <a:chExt cx="311100" cy="1307933"/>
          </a:xfrm>
        </p:grpSpPr>
        <p:sp>
          <p:nvSpPr>
            <p:cNvPr id="183" name="Google Shape;304;p19">
              <a:extLst>
                <a:ext uri="{FF2B5EF4-FFF2-40B4-BE49-F238E27FC236}">
                  <a16:creationId xmlns:a16="http://schemas.microsoft.com/office/drawing/2014/main" id="{68A22F1F-346D-990E-583B-6FAB741A2E1F}"/>
                </a:ext>
              </a:extLst>
            </p:cNvPr>
            <p:cNvSpPr/>
            <p:nvPr/>
          </p:nvSpPr>
          <p:spPr>
            <a:xfrm rot="5400000">
              <a:off x="3429317" y="3192201"/>
              <a:ext cx="311100" cy="311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05;p19">
              <a:extLst>
                <a:ext uri="{FF2B5EF4-FFF2-40B4-BE49-F238E27FC236}">
                  <a16:creationId xmlns:a16="http://schemas.microsoft.com/office/drawing/2014/main" id="{B3FC8331-CFDC-530F-74DE-F2B87A2CB7CB}"/>
                </a:ext>
              </a:extLst>
            </p:cNvPr>
            <p:cNvSpPr/>
            <p:nvPr/>
          </p:nvSpPr>
          <p:spPr>
            <a:xfrm rot="5400000">
              <a:off x="3429317" y="3690617"/>
              <a:ext cx="311100" cy="31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06;p19">
              <a:extLst>
                <a:ext uri="{FF2B5EF4-FFF2-40B4-BE49-F238E27FC236}">
                  <a16:creationId xmlns:a16="http://schemas.microsoft.com/office/drawing/2014/main" id="{0DAAC1D0-EF05-7EB2-8CE5-390893E1536D}"/>
                </a:ext>
              </a:extLst>
            </p:cNvPr>
            <p:cNvSpPr/>
            <p:nvPr/>
          </p:nvSpPr>
          <p:spPr>
            <a:xfrm rot="5400000">
              <a:off x="3429317" y="4189033"/>
              <a:ext cx="311100" cy="31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04;p19">
              <a:extLst>
                <a:ext uri="{FF2B5EF4-FFF2-40B4-BE49-F238E27FC236}">
                  <a16:creationId xmlns:a16="http://schemas.microsoft.com/office/drawing/2014/main" id="{D08618AB-66A4-6BDA-1C89-1264EE80468A}"/>
                </a:ext>
              </a:extLst>
            </p:cNvPr>
            <p:cNvSpPr/>
            <p:nvPr/>
          </p:nvSpPr>
          <p:spPr>
            <a:xfrm rot="5400000">
              <a:off x="3429317" y="3192202"/>
              <a:ext cx="311100" cy="311100"/>
            </a:xfrm>
            <a:prstGeom prst="ellipse">
              <a:avLst/>
            </a:prstGeom>
            <a:solidFill>
              <a:srgbClr val="032855"/>
            </a:solidFill>
            <a:ln>
              <a:solidFill>
                <a:srgbClr val="03285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305;p19">
              <a:extLst>
                <a:ext uri="{FF2B5EF4-FFF2-40B4-BE49-F238E27FC236}">
                  <a16:creationId xmlns:a16="http://schemas.microsoft.com/office/drawing/2014/main" id="{CA670339-F762-CDEC-8355-85BACB3697CF}"/>
                </a:ext>
              </a:extLst>
            </p:cNvPr>
            <p:cNvSpPr/>
            <p:nvPr/>
          </p:nvSpPr>
          <p:spPr>
            <a:xfrm rot="5400000">
              <a:off x="3429317" y="3690618"/>
              <a:ext cx="311100" cy="311100"/>
            </a:xfrm>
            <a:prstGeom prst="ellipse">
              <a:avLst/>
            </a:prstGeom>
            <a:solidFill>
              <a:schemeClr val="lt1"/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06;p19">
              <a:extLst>
                <a:ext uri="{FF2B5EF4-FFF2-40B4-BE49-F238E27FC236}">
                  <a16:creationId xmlns:a16="http://schemas.microsoft.com/office/drawing/2014/main" id="{65F82BBC-2A1A-476D-FC04-48EED736D03E}"/>
                </a:ext>
              </a:extLst>
            </p:cNvPr>
            <p:cNvSpPr/>
            <p:nvPr/>
          </p:nvSpPr>
          <p:spPr>
            <a:xfrm rot="5400000">
              <a:off x="3429317" y="4189034"/>
              <a:ext cx="311100" cy="311100"/>
            </a:xfrm>
            <a:prstGeom prst="ellipse">
              <a:avLst/>
            </a:prstGeom>
            <a:solidFill>
              <a:schemeClr val="lt1"/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445;p17">
            <a:extLst>
              <a:ext uri="{FF2B5EF4-FFF2-40B4-BE49-F238E27FC236}">
                <a16:creationId xmlns:a16="http://schemas.microsoft.com/office/drawing/2014/main" id="{5B6D0612-A9B2-E7AE-9A48-6211A7F60E96}"/>
              </a:ext>
            </a:extLst>
          </p:cNvPr>
          <p:cNvGrpSpPr/>
          <p:nvPr/>
        </p:nvGrpSpPr>
        <p:grpSpPr>
          <a:xfrm>
            <a:off x="11060390" y="3209731"/>
            <a:ext cx="1133325" cy="3659189"/>
            <a:chOff x="8094800" y="3197527"/>
            <a:chExt cx="378192" cy="1572835"/>
          </a:xfrm>
        </p:grpSpPr>
        <p:sp>
          <p:nvSpPr>
            <p:cNvPr id="101" name="Google Shape;446;p17">
              <a:extLst>
                <a:ext uri="{FF2B5EF4-FFF2-40B4-BE49-F238E27FC236}">
                  <a16:creationId xmlns:a16="http://schemas.microsoft.com/office/drawing/2014/main" id="{5D5BA294-023C-44B1-7A34-F4BD169F91F4}"/>
                </a:ext>
              </a:extLst>
            </p:cNvPr>
            <p:cNvSpPr/>
            <p:nvPr/>
          </p:nvSpPr>
          <p:spPr>
            <a:xfrm>
              <a:off x="8096280" y="4713284"/>
              <a:ext cx="372878" cy="52943"/>
            </a:xfrm>
            <a:custGeom>
              <a:avLst/>
              <a:gdLst/>
              <a:ahLst/>
              <a:cxnLst/>
              <a:rect l="l" t="t" r="r" b="b"/>
              <a:pathLst>
                <a:path w="5543" h="787" extrusionOk="0">
                  <a:moveTo>
                    <a:pt x="1" y="0"/>
                  </a:moveTo>
                  <a:cubicBezTo>
                    <a:pt x="1" y="433"/>
                    <a:pt x="1244" y="787"/>
                    <a:pt x="2772" y="787"/>
                  </a:cubicBezTo>
                  <a:cubicBezTo>
                    <a:pt x="4300" y="787"/>
                    <a:pt x="5543" y="433"/>
                    <a:pt x="5543" y="0"/>
                  </a:cubicBezTo>
                  <a:close/>
                </a:path>
              </a:pathLst>
            </a:custGeom>
            <a:solidFill>
              <a:srgbClr val="333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" name="Google Shape;447;p17">
              <a:extLst>
                <a:ext uri="{FF2B5EF4-FFF2-40B4-BE49-F238E27FC236}">
                  <a16:creationId xmlns:a16="http://schemas.microsoft.com/office/drawing/2014/main" id="{2E97C431-7EE5-C85E-5EA0-F530A7816809}"/>
                </a:ext>
              </a:extLst>
            </p:cNvPr>
            <p:cNvSpPr/>
            <p:nvPr/>
          </p:nvSpPr>
          <p:spPr>
            <a:xfrm>
              <a:off x="8098634" y="4041849"/>
              <a:ext cx="369783" cy="671514"/>
            </a:xfrm>
            <a:custGeom>
              <a:avLst/>
              <a:gdLst/>
              <a:ahLst/>
              <a:cxnLst/>
              <a:rect l="l" t="t" r="r" b="b"/>
              <a:pathLst>
                <a:path w="5497" h="9982" extrusionOk="0">
                  <a:moveTo>
                    <a:pt x="3017" y="1"/>
                  </a:moveTo>
                  <a:cubicBezTo>
                    <a:pt x="1639" y="1"/>
                    <a:pt x="170" y="279"/>
                    <a:pt x="0" y="722"/>
                  </a:cubicBezTo>
                  <a:lnTo>
                    <a:pt x="0" y="9981"/>
                  </a:lnTo>
                  <a:lnTo>
                    <a:pt x="5496" y="9981"/>
                  </a:lnTo>
                  <a:lnTo>
                    <a:pt x="5496" y="722"/>
                  </a:lnTo>
                  <a:cubicBezTo>
                    <a:pt x="5368" y="215"/>
                    <a:pt x="4228" y="1"/>
                    <a:pt x="3017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" name="Google Shape;448;p17">
              <a:extLst>
                <a:ext uri="{FF2B5EF4-FFF2-40B4-BE49-F238E27FC236}">
                  <a16:creationId xmlns:a16="http://schemas.microsoft.com/office/drawing/2014/main" id="{D561D8ED-0A2D-C4C9-5515-ECA5419501A7}"/>
                </a:ext>
              </a:extLst>
            </p:cNvPr>
            <p:cNvSpPr/>
            <p:nvPr/>
          </p:nvSpPr>
          <p:spPr>
            <a:xfrm>
              <a:off x="8123188" y="4295933"/>
              <a:ext cx="320676" cy="428929"/>
            </a:xfrm>
            <a:custGeom>
              <a:avLst/>
              <a:gdLst/>
              <a:ahLst/>
              <a:cxnLst/>
              <a:rect l="l" t="t" r="r" b="b"/>
              <a:pathLst>
                <a:path w="4767" h="6376" extrusionOk="0">
                  <a:moveTo>
                    <a:pt x="0" y="1"/>
                  </a:moveTo>
                  <a:lnTo>
                    <a:pt x="0" y="5668"/>
                  </a:lnTo>
                  <a:cubicBezTo>
                    <a:pt x="57" y="6067"/>
                    <a:pt x="1095" y="6375"/>
                    <a:pt x="2372" y="6375"/>
                  </a:cubicBezTo>
                  <a:cubicBezTo>
                    <a:pt x="3649" y="6375"/>
                    <a:pt x="4698" y="6067"/>
                    <a:pt x="4755" y="5668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rgbClr val="BDD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" name="Google Shape;449;p17">
              <a:extLst>
                <a:ext uri="{FF2B5EF4-FFF2-40B4-BE49-F238E27FC236}">
                  <a16:creationId xmlns:a16="http://schemas.microsoft.com/office/drawing/2014/main" id="{D932F14B-F358-CC44-BF36-B660DD67C4C3}"/>
                </a:ext>
              </a:extLst>
            </p:cNvPr>
            <p:cNvSpPr/>
            <p:nvPr/>
          </p:nvSpPr>
          <p:spPr>
            <a:xfrm>
              <a:off x="8121641" y="4293646"/>
              <a:ext cx="325318" cy="433504"/>
            </a:xfrm>
            <a:custGeom>
              <a:avLst/>
              <a:gdLst/>
              <a:ahLst/>
              <a:cxnLst/>
              <a:rect l="l" t="t" r="r" b="b"/>
              <a:pathLst>
                <a:path w="4836" h="6444" extrusionOk="0">
                  <a:moveTo>
                    <a:pt x="4744" y="69"/>
                  </a:moveTo>
                  <a:lnTo>
                    <a:pt x="4744" y="5668"/>
                  </a:lnTo>
                  <a:lnTo>
                    <a:pt x="4744" y="5702"/>
                  </a:lnTo>
                  <a:cubicBezTo>
                    <a:pt x="4687" y="6067"/>
                    <a:pt x="3638" y="6375"/>
                    <a:pt x="2406" y="6375"/>
                  </a:cubicBezTo>
                  <a:cubicBezTo>
                    <a:pt x="1163" y="6375"/>
                    <a:pt x="114" y="6067"/>
                    <a:pt x="69" y="5702"/>
                  </a:cubicBezTo>
                  <a:lnTo>
                    <a:pt x="69" y="5691"/>
                  </a:lnTo>
                  <a:lnTo>
                    <a:pt x="57" y="69"/>
                  </a:lnTo>
                  <a:close/>
                  <a:moveTo>
                    <a:pt x="0" y="1"/>
                  </a:moveTo>
                  <a:lnTo>
                    <a:pt x="0" y="5702"/>
                  </a:lnTo>
                  <a:lnTo>
                    <a:pt x="0" y="5736"/>
                  </a:lnTo>
                  <a:cubicBezTo>
                    <a:pt x="103" y="6147"/>
                    <a:pt x="1129" y="6443"/>
                    <a:pt x="2406" y="6443"/>
                  </a:cubicBezTo>
                  <a:cubicBezTo>
                    <a:pt x="3695" y="6443"/>
                    <a:pt x="4710" y="6147"/>
                    <a:pt x="4824" y="5748"/>
                  </a:cubicBezTo>
                  <a:lnTo>
                    <a:pt x="4835" y="5748"/>
                  </a:lnTo>
                  <a:lnTo>
                    <a:pt x="48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450;p17">
              <a:extLst>
                <a:ext uri="{FF2B5EF4-FFF2-40B4-BE49-F238E27FC236}">
                  <a16:creationId xmlns:a16="http://schemas.microsoft.com/office/drawing/2014/main" id="{41102EDA-45E0-8390-5812-6D28898EB728}"/>
                </a:ext>
              </a:extLst>
            </p:cNvPr>
            <p:cNvSpPr/>
            <p:nvPr/>
          </p:nvSpPr>
          <p:spPr>
            <a:xfrm>
              <a:off x="8274278" y="3357835"/>
              <a:ext cx="4642" cy="980429"/>
            </a:xfrm>
            <a:custGeom>
              <a:avLst/>
              <a:gdLst/>
              <a:ahLst/>
              <a:cxnLst/>
              <a:rect l="l" t="t" r="r" b="b"/>
              <a:pathLst>
                <a:path w="69" h="14574" extrusionOk="0">
                  <a:moveTo>
                    <a:pt x="0" y="0"/>
                  </a:moveTo>
                  <a:lnTo>
                    <a:pt x="0" y="14573"/>
                  </a:lnTo>
                  <a:lnTo>
                    <a:pt x="69" y="1457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" name="Google Shape;451;p17">
              <a:extLst>
                <a:ext uri="{FF2B5EF4-FFF2-40B4-BE49-F238E27FC236}">
                  <a16:creationId xmlns:a16="http://schemas.microsoft.com/office/drawing/2014/main" id="{C3F24530-FE92-CAE3-48E3-74FFA4C77509}"/>
                </a:ext>
              </a:extLst>
            </p:cNvPr>
            <p:cNvSpPr/>
            <p:nvPr/>
          </p:nvSpPr>
          <p:spPr>
            <a:xfrm>
              <a:off x="8212120" y="3200554"/>
              <a:ext cx="128957" cy="205652"/>
            </a:xfrm>
            <a:custGeom>
              <a:avLst/>
              <a:gdLst/>
              <a:ahLst/>
              <a:cxnLst/>
              <a:rect l="l" t="t" r="r" b="b"/>
              <a:pathLst>
                <a:path w="1917" h="3057" extrusionOk="0">
                  <a:moveTo>
                    <a:pt x="959" y="1"/>
                  </a:moveTo>
                  <a:cubicBezTo>
                    <a:pt x="959" y="1"/>
                    <a:pt x="1" y="685"/>
                    <a:pt x="1" y="1529"/>
                  </a:cubicBezTo>
                  <a:cubicBezTo>
                    <a:pt x="1" y="2372"/>
                    <a:pt x="959" y="3057"/>
                    <a:pt x="959" y="3057"/>
                  </a:cubicBezTo>
                  <a:cubicBezTo>
                    <a:pt x="959" y="3057"/>
                    <a:pt x="1916" y="2372"/>
                    <a:pt x="1916" y="1529"/>
                  </a:cubicBezTo>
                  <a:cubicBezTo>
                    <a:pt x="1916" y="685"/>
                    <a:pt x="959" y="1"/>
                    <a:pt x="959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" name="Google Shape;452;p17">
              <a:extLst>
                <a:ext uri="{FF2B5EF4-FFF2-40B4-BE49-F238E27FC236}">
                  <a16:creationId xmlns:a16="http://schemas.microsoft.com/office/drawing/2014/main" id="{01F04C11-FDFB-5E86-BA9E-599C8040246A}"/>
                </a:ext>
              </a:extLst>
            </p:cNvPr>
            <p:cNvSpPr/>
            <p:nvPr/>
          </p:nvSpPr>
          <p:spPr>
            <a:xfrm>
              <a:off x="8209833" y="3197527"/>
              <a:ext cx="134338" cy="210967"/>
            </a:xfrm>
            <a:custGeom>
              <a:avLst/>
              <a:gdLst/>
              <a:ahLst/>
              <a:cxnLst/>
              <a:rect l="l" t="t" r="r" b="b"/>
              <a:pathLst>
                <a:path w="1997" h="3136" extrusionOk="0">
                  <a:moveTo>
                    <a:pt x="993" y="80"/>
                  </a:moveTo>
                  <a:lnTo>
                    <a:pt x="993" y="91"/>
                  </a:lnTo>
                  <a:cubicBezTo>
                    <a:pt x="1141" y="194"/>
                    <a:pt x="1916" y="821"/>
                    <a:pt x="1916" y="1574"/>
                  </a:cubicBezTo>
                  <a:cubicBezTo>
                    <a:pt x="1916" y="2315"/>
                    <a:pt x="1141" y="2942"/>
                    <a:pt x="993" y="3056"/>
                  </a:cubicBezTo>
                  <a:cubicBezTo>
                    <a:pt x="856" y="2942"/>
                    <a:pt x="69" y="2315"/>
                    <a:pt x="69" y="1574"/>
                  </a:cubicBezTo>
                  <a:cubicBezTo>
                    <a:pt x="69" y="821"/>
                    <a:pt x="856" y="194"/>
                    <a:pt x="993" y="80"/>
                  </a:cubicBezTo>
                  <a:close/>
                  <a:moveTo>
                    <a:pt x="993" y="0"/>
                  </a:moveTo>
                  <a:lnTo>
                    <a:pt x="970" y="11"/>
                  </a:lnTo>
                  <a:cubicBezTo>
                    <a:pt x="936" y="46"/>
                    <a:pt x="1" y="718"/>
                    <a:pt x="1" y="1574"/>
                  </a:cubicBezTo>
                  <a:cubicBezTo>
                    <a:pt x="1" y="2417"/>
                    <a:pt x="936" y="3102"/>
                    <a:pt x="970" y="3124"/>
                  </a:cubicBezTo>
                  <a:lnTo>
                    <a:pt x="993" y="3136"/>
                  </a:lnTo>
                  <a:lnTo>
                    <a:pt x="1015" y="3124"/>
                  </a:lnTo>
                  <a:cubicBezTo>
                    <a:pt x="1061" y="3102"/>
                    <a:pt x="1996" y="2417"/>
                    <a:pt x="1996" y="1574"/>
                  </a:cubicBezTo>
                  <a:cubicBezTo>
                    <a:pt x="1996" y="718"/>
                    <a:pt x="1061" y="46"/>
                    <a:pt x="1015" y="11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" name="Google Shape;453;p17">
              <a:extLst>
                <a:ext uri="{FF2B5EF4-FFF2-40B4-BE49-F238E27FC236}">
                  <a16:creationId xmlns:a16="http://schemas.microsoft.com/office/drawing/2014/main" id="{85BB7D3D-288F-01C1-2E54-EC2D318F243D}"/>
                </a:ext>
              </a:extLst>
            </p:cNvPr>
            <p:cNvSpPr/>
            <p:nvPr/>
          </p:nvSpPr>
          <p:spPr>
            <a:xfrm>
              <a:off x="8099374" y="3373442"/>
              <a:ext cx="171875" cy="136361"/>
            </a:xfrm>
            <a:custGeom>
              <a:avLst/>
              <a:gdLst/>
              <a:ahLst/>
              <a:cxnLst/>
              <a:rect l="l" t="t" r="r" b="b"/>
              <a:pathLst>
                <a:path w="2555" h="2027" extrusionOk="0">
                  <a:moveTo>
                    <a:pt x="979" y="1"/>
                  </a:moveTo>
                  <a:cubicBezTo>
                    <a:pt x="462" y="1"/>
                    <a:pt x="1" y="179"/>
                    <a:pt x="1" y="179"/>
                  </a:cubicBezTo>
                  <a:cubicBezTo>
                    <a:pt x="1" y="179"/>
                    <a:pt x="46" y="1353"/>
                    <a:pt x="753" y="1809"/>
                  </a:cubicBezTo>
                  <a:cubicBezTo>
                    <a:pt x="1001" y="1973"/>
                    <a:pt x="1296" y="2026"/>
                    <a:pt x="1575" y="2026"/>
                  </a:cubicBezTo>
                  <a:cubicBezTo>
                    <a:pt x="2093" y="2026"/>
                    <a:pt x="2555" y="1844"/>
                    <a:pt x="2555" y="1844"/>
                  </a:cubicBezTo>
                  <a:cubicBezTo>
                    <a:pt x="2555" y="1844"/>
                    <a:pt x="2521" y="669"/>
                    <a:pt x="1802" y="213"/>
                  </a:cubicBezTo>
                  <a:cubicBezTo>
                    <a:pt x="1554" y="53"/>
                    <a:pt x="1258" y="1"/>
                    <a:pt x="979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9" name="Google Shape;454;p17">
              <a:extLst>
                <a:ext uri="{FF2B5EF4-FFF2-40B4-BE49-F238E27FC236}">
                  <a16:creationId xmlns:a16="http://schemas.microsoft.com/office/drawing/2014/main" id="{5703B5E2-D4D6-29C5-970B-B08978E31D2F}"/>
                </a:ext>
              </a:extLst>
            </p:cNvPr>
            <p:cNvSpPr/>
            <p:nvPr/>
          </p:nvSpPr>
          <p:spPr>
            <a:xfrm>
              <a:off x="8097087" y="3370482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031" y="73"/>
                  </a:moveTo>
                  <a:cubicBezTo>
                    <a:pt x="1302" y="73"/>
                    <a:pt x="1587" y="124"/>
                    <a:pt x="1825" y="280"/>
                  </a:cubicBezTo>
                  <a:cubicBezTo>
                    <a:pt x="2441" y="690"/>
                    <a:pt x="2543" y="1694"/>
                    <a:pt x="2555" y="1865"/>
                  </a:cubicBezTo>
                  <a:cubicBezTo>
                    <a:pt x="2455" y="1900"/>
                    <a:pt x="2048" y="2037"/>
                    <a:pt x="1604" y="2037"/>
                  </a:cubicBezTo>
                  <a:cubicBezTo>
                    <a:pt x="1332" y="2037"/>
                    <a:pt x="1048" y="1986"/>
                    <a:pt x="810" y="1831"/>
                  </a:cubicBezTo>
                  <a:cubicBezTo>
                    <a:pt x="183" y="1420"/>
                    <a:pt x="92" y="417"/>
                    <a:pt x="69" y="246"/>
                  </a:cubicBezTo>
                  <a:cubicBezTo>
                    <a:pt x="175" y="210"/>
                    <a:pt x="585" y="73"/>
                    <a:pt x="1031" y="73"/>
                  </a:cubicBezTo>
                  <a:close/>
                  <a:moveTo>
                    <a:pt x="1012" y="0"/>
                  </a:moveTo>
                  <a:cubicBezTo>
                    <a:pt x="503" y="0"/>
                    <a:pt x="52" y="174"/>
                    <a:pt x="23" y="189"/>
                  </a:cubicBezTo>
                  <a:lnTo>
                    <a:pt x="0" y="189"/>
                  </a:lnTo>
                  <a:lnTo>
                    <a:pt x="0" y="223"/>
                  </a:lnTo>
                  <a:cubicBezTo>
                    <a:pt x="0" y="268"/>
                    <a:pt x="57" y="1420"/>
                    <a:pt x="776" y="1888"/>
                  </a:cubicBezTo>
                  <a:cubicBezTo>
                    <a:pt x="1011" y="2026"/>
                    <a:pt x="1276" y="2105"/>
                    <a:pt x="1562" y="2105"/>
                  </a:cubicBezTo>
                  <a:cubicBezTo>
                    <a:pt x="1581" y="2105"/>
                    <a:pt x="1600" y="2105"/>
                    <a:pt x="1620" y="2104"/>
                  </a:cubicBezTo>
                  <a:cubicBezTo>
                    <a:pt x="1950" y="2104"/>
                    <a:pt x="2292" y="2036"/>
                    <a:pt x="2612" y="1922"/>
                  </a:cubicBezTo>
                  <a:lnTo>
                    <a:pt x="2634" y="1910"/>
                  </a:lnTo>
                  <a:lnTo>
                    <a:pt x="2634" y="1888"/>
                  </a:lnTo>
                  <a:cubicBezTo>
                    <a:pt x="2623" y="1842"/>
                    <a:pt x="2577" y="690"/>
                    <a:pt x="1859" y="223"/>
                  </a:cubicBezTo>
                  <a:cubicBezTo>
                    <a:pt x="1601" y="55"/>
                    <a:pt x="1297" y="0"/>
                    <a:pt x="10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" name="Google Shape;455;p17">
              <a:extLst>
                <a:ext uri="{FF2B5EF4-FFF2-40B4-BE49-F238E27FC236}">
                  <a16:creationId xmlns:a16="http://schemas.microsoft.com/office/drawing/2014/main" id="{18B3823D-C4D8-E049-7CEF-5154968BA744}"/>
                </a:ext>
              </a:extLst>
            </p:cNvPr>
            <p:cNvSpPr/>
            <p:nvPr/>
          </p:nvSpPr>
          <p:spPr>
            <a:xfrm>
              <a:off x="8099374" y="3530184"/>
              <a:ext cx="171875" cy="136832"/>
            </a:xfrm>
            <a:custGeom>
              <a:avLst/>
              <a:gdLst/>
              <a:ahLst/>
              <a:cxnLst/>
              <a:rect l="l" t="t" r="r" b="b"/>
              <a:pathLst>
                <a:path w="2555" h="2034" extrusionOk="0">
                  <a:moveTo>
                    <a:pt x="965" y="0"/>
                  </a:moveTo>
                  <a:cubicBezTo>
                    <a:pt x="454" y="0"/>
                    <a:pt x="1" y="175"/>
                    <a:pt x="1" y="175"/>
                  </a:cubicBezTo>
                  <a:cubicBezTo>
                    <a:pt x="1" y="175"/>
                    <a:pt x="46" y="1361"/>
                    <a:pt x="753" y="1817"/>
                  </a:cubicBezTo>
                  <a:cubicBezTo>
                    <a:pt x="1001" y="1981"/>
                    <a:pt x="1296" y="2034"/>
                    <a:pt x="1575" y="2034"/>
                  </a:cubicBezTo>
                  <a:cubicBezTo>
                    <a:pt x="2093" y="2034"/>
                    <a:pt x="2555" y="1851"/>
                    <a:pt x="2555" y="1851"/>
                  </a:cubicBezTo>
                  <a:cubicBezTo>
                    <a:pt x="2555" y="1851"/>
                    <a:pt x="2521" y="677"/>
                    <a:pt x="1802" y="221"/>
                  </a:cubicBezTo>
                  <a:cubicBezTo>
                    <a:pt x="1550" y="54"/>
                    <a:pt x="1249" y="0"/>
                    <a:pt x="965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" name="Google Shape;456;p17">
              <a:extLst>
                <a:ext uri="{FF2B5EF4-FFF2-40B4-BE49-F238E27FC236}">
                  <a16:creationId xmlns:a16="http://schemas.microsoft.com/office/drawing/2014/main" id="{8F0E62E7-F364-37DB-8166-EA738538D446}"/>
                </a:ext>
              </a:extLst>
            </p:cNvPr>
            <p:cNvSpPr/>
            <p:nvPr/>
          </p:nvSpPr>
          <p:spPr>
            <a:xfrm>
              <a:off x="8097087" y="3527695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031" y="74"/>
                  </a:moveTo>
                  <a:cubicBezTo>
                    <a:pt x="1302" y="74"/>
                    <a:pt x="1587" y="125"/>
                    <a:pt x="1825" y="280"/>
                  </a:cubicBezTo>
                  <a:cubicBezTo>
                    <a:pt x="2441" y="691"/>
                    <a:pt x="2543" y="1694"/>
                    <a:pt x="2555" y="1865"/>
                  </a:cubicBezTo>
                  <a:cubicBezTo>
                    <a:pt x="2456" y="1901"/>
                    <a:pt x="2050" y="2032"/>
                    <a:pt x="1607" y="2032"/>
                  </a:cubicBezTo>
                  <a:cubicBezTo>
                    <a:pt x="1335" y="2032"/>
                    <a:pt x="1048" y="1983"/>
                    <a:pt x="810" y="1831"/>
                  </a:cubicBezTo>
                  <a:cubicBezTo>
                    <a:pt x="183" y="1421"/>
                    <a:pt x="92" y="417"/>
                    <a:pt x="69" y="246"/>
                  </a:cubicBezTo>
                  <a:cubicBezTo>
                    <a:pt x="175" y="211"/>
                    <a:pt x="585" y="74"/>
                    <a:pt x="1031" y="74"/>
                  </a:cubicBezTo>
                  <a:close/>
                  <a:moveTo>
                    <a:pt x="1012" y="1"/>
                  </a:moveTo>
                  <a:cubicBezTo>
                    <a:pt x="503" y="1"/>
                    <a:pt x="52" y="174"/>
                    <a:pt x="23" y="189"/>
                  </a:cubicBezTo>
                  <a:lnTo>
                    <a:pt x="0" y="189"/>
                  </a:lnTo>
                  <a:lnTo>
                    <a:pt x="0" y="223"/>
                  </a:lnTo>
                  <a:cubicBezTo>
                    <a:pt x="0" y="269"/>
                    <a:pt x="57" y="1421"/>
                    <a:pt x="776" y="1888"/>
                  </a:cubicBezTo>
                  <a:cubicBezTo>
                    <a:pt x="1011" y="2027"/>
                    <a:pt x="1286" y="2106"/>
                    <a:pt x="1564" y="2106"/>
                  </a:cubicBezTo>
                  <a:cubicBezTo>
                    <a:pt x="1582" y="2106"/>
                    <a:pt x="1601" y="2106"/>
                    <a:pt x="1620" y="2105"/>
                  </a:cubicBezTo>
                  <a:cubicBezTo>
                    <a:pt x="1950" y="2105"/>
                    <a:pt x="2292" y="2036"/>
                    <a:pt x="2612" y="1922"/>
                  </a:cubicBezTo>
                  <a:lnTo>
                    <a:pt x="2634" y="1911"/>
                  </a:lnTo>
                  <a:lnTo>
                    <a:pt x="2634" y="1888"/>
                  </a:lnTo>
                  <a:cubicBezTo>
                    <a:pt x="2623" y="1843"/>
                    <a:pt x="2577" y="691"/>
                    <a:pt x="1859" y="223"/>
                  </a:cubicBezTo>
                  <a:cubicBezTo>
                    <a:pt x="1601" y="55"/>
                    <a:pt x="1297" y="1"/>
                    <a:pt x="10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" name="Google Shape;457;p17">
              <a:extLst>
                <a:ext uri="{FF2B5EF4-FFF2-40B4-BE49-F238E27FC236}">
                  <a16:creationId xmlns:a16="http://schemas.microsoft.com/office/drawing/2014/main" id="{CE34D88B-43AC-046F-63A2-A8FC1AAD2ED9}"/>
                </a:ext>
              </a:extLst>
            </p:cNvPr>
            <p:cNvSpPr/>
            <p:nvPr/>
          </p:nvSpPr>
          <p:spPr>
            <a:xfrm>
              <a:off x="8099374" y="3687666"/>
              <a:ext cx="171875" cy="136630"/>
            </a:xfrm>
            <a:custGeom>
              <a:avLst/>
              <a:gdLst/>
              <a:ahLst/>
              <a:cxnLst/>
              <a:rect l="l" t="t" r="r" b="b"/>
              <a:pathLst>
                <a:path w="2555" h="2031" extrusionOk="0">
                  <a:moveTo>
                    <a:pt x="980" y="0"/>
                  </a:moveTo>
                  <a:cubicBezTo>
                    <a:pt x="462" y="0"/>
                    <a:pt x="1" y="183"/>
                    <a:pt x="1" y="183"/>
                  </a:cubicBezTo>
                  <a:cubicBezTo>
                    <a:pt x="1" y="183"/>
                    <a:pt x="46" y="1357"/>
                    <a:pt x="753" y="1814"/>
                  </a:cubicBezTo>
                  <a:cubicBezTo>
                    <a:pt x="1001" y="1977"/>
                    <a:pt x="1296" y="2031"/>
                    <a:pt x="1575" y="2031"/>
                  </a:cubicBezTo>
                  <a:cubicBezTo>
                    <a:pt x="2093" y="2031"/>
                    <a:pt x="2555" y="1848"/>
                    <a:pt x="2555" y="1848"/>
                  </a:cubicBezTo>
                  <a:cubicBezTo>
                    <a:pt x="2555" y="1848"/>
                    <a:pt x="2521" y="673"/>
                    <a:pt x="1802" y="217"/>
                  </a:cubicBezTo>
                  <a:cubicBezTo>
                    <a:pt x="1554" y="53"/>
                    <a:pt x="1259" y="0"/>
                    <a:pt x="980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" name="Google Shape;458;p17">
              <a:extLst>
                <a:ext uri="{FF2B5EF4-FFF2-40B4-BE49-F238E27FC236}">
                  <a16:creationId xmlns:a16="http://schemas.microsoft.com/office/drawing/2014/main" id="{48E3E7D1-439B-A3B9-E731-AECAEC486AB5}"/>
                </a:ext>
              </a:extLst>
            </p:cNvPr>
            <p:cNvSpPr/>
            <p:nvPr/>
          </p:nvSpPr>
          <p:spPr>
            <a:xfrm>
              <a:off x="8097087" y="368490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019" y="72"/>
                  </a:moveTo>
                  <a:cubicBezTo>
                    <a:pt x="1294" y="72"/>
                    <a:pt x="1584" y="123"/>
                    <a:pt x="1825" y="281"/>
                  </a:cubicBezTo>
                  <a:cubicBezTo>
                    <a:pt x="2441" y="691"/>
                    <a:pt x="2543" y="1695"/>
                    <a:pt x="2555" y="1866"/>
                  </a:cubicBezTo>
                  <a:cubicBezTo>
                    <a:pt x="2457" y="1901"/>
                    <a:pt x="2058" y="2030"/>
                    <a:pt x="1620" y="2030"/>
                  </a:cubicBezTo>
                  <a:cubicBezTo>
                    <a:pt x="1344" y="2030"/>
                    <a:pt x="1052" y="1979"/>
                    <a:pt x="810" y="1820"/>
                  </a:cubicBezTo>
                  <a:cubicBezTo>
                    <a:pt x="194" y="1417"/>
                    <a:pt x="95" y="454"/>
                    <a:pt x="70" y="246"/>
                  </a:cubicBezTo>
                  <a:lnTo>
                    <a:pt x="70" y="246"/>
                  </a:lnTo>
                  <a:cubicBezTo>
                    <a:pt x="178" y="203"/>
                    <a:pt x="580" y="72"/>
                    <a:pt x="1019" y="72"/>
                  </a:cubicBezTo>
                  <a:close/>
                  <a:moveTo>
                    <a:pt x="1008" y="1"/>
                  </a:moveTo>
                  <a:cubicBezTo>
                    <a:pt x="500" y="1"/>
                    <a:pt x="52" y="171"/>
                    <a:pt x="23" y="178"/>
                  </a:cubicBezTo>
                  <a:lnTo>
                    <a:pt x="0" y="190"/>
                  </a:lnTo>
                  <a:lnTo>
                    <a:pt x="0" y="212"/>
                  </a:lnTo>
                  <a:cubicBezTo>
                    <a:pt x="0" y="270"/>
                    <a:pt x="57" y="1421"/>
                    <a:pt x="776" y="1889"/>
                  </a:cubicBezTo>
                  <a:cubicBezTo>
                    <a:pt x="1011" y="2028"/>
                    <a:pt x="1276" y="2106"/>
                    <a:pt x="1562" y="2106"/>
                  </a:cubicBezTo>
                  <a:cubicBezTo>
                    <a:pt x="1581" y="2106"/>
                    <a:pt x="1600" y="2106"/>
                    <a:pt x="1620" y="2105"/>
                  </a:cubicBezTo>
                  <a:cubicBezTo>
                    <a:pt x="1950" y="2105"/>
                    <a:pt x="2292" y="2037"/>
                    <a:pt x="2612" y="1923"/>
                  </a:cubicBezTo>
                  <a:lnTo>
                    <a:pt x="2634" y="1912"/>
                  </a:lnTo>
                  <a:lnTo>
                    <a:pt x="2634" y="1889"/>
                  </a:lnTo>
                  <a:cubicBezTo>
                    <a:pt x="2623" y="1843"/>
                    <a:pt x="2577" y="691"/>
                    <a:pt x="1859" y="224"/>
                  </a:cubicBezTo>
                  <a:cubicBezTo>
                    <a:pt x="1600" y="55"/>
                    <a:pt x="1294" y="1"/>
                    <a:pt x="1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" name="Google Shape;459;p17">
              <a:extLst>
                <a:ext uri="{FF2B5EF4-FFF2-40B4-BE49-F238E27FC236}">
                  <a16:creationId xmlns:a16="http://schemas.microsoft.com/office/drawing/2014/main" id="{D3313892-B71C-79D1-FEBA-205E170C1DD0}"/>
                </a:ext>
              </a:extLst>
            </p:cNvPr>
            <p:cNvSpPr/>
            <p:nvPr/>
          </p:nvSpPr>
          <p:spPr>
            <a:xfrm>
              <a:off x="8099374" y="3844475"/>
              <a:ext cx="171875" cy="136765"/>
            </a:xfrm>
            <a:custGeom>
              <a:avLst/>
              <a:gdLst/>
              <a:ahLst/>
              <a:cxnLst/>
              <a:rect l="l" t="t" r="r" b="b"/>
              <a:pathLst>
                <a:path w="2555" h="2033" extrusionOk="0">
                  <a:moveTo>
                    <a:pt x="979" y="0"/>
                  </a:moveTo>
                  <a:cubicBezTo>
                    <a:pt x="462" y="0"/>
                    <a:pt x="1" y="178"/>
                    <a:pt x="1" y="178"/>
                  </a:cubicBezTo>
                  <a:cubicBezTo>
                    <a:pt x="1" y="178"/>
                    <a:pt x="46" y="1353"/>
                    <a:pt x="753" y="1820"/>
                  </a:cubicBezTo>
                  <a:cubicBezTo>
                    <a:pt x="1001" y="1980"/>
                    <a:pt x="1297" y="2032"/>
                    <a:pt x="1577" y="2032"/>
                  </a:cubicBezTo>
                  <a:cubicBezTo>
                    <a:pt x="2094" y="2032"/>
                    <a:pt x="2555" y="1854"/>
                    <a:pt x="2555" y="1854"/>
                  </a:cubicBezTo>
                  <a:cubicBezTo>
                    <a:pt x="2555" y="1854"/>
                    <a:pt x="2521" y="680"/>
                    <a:pt x="1802" y="212"/>
                  </a:cubicBezTo>
                  <a:cubicBezTo>
                    <a:pt x="1554" y="52"/>
                    <a:pt x="1258" y="0"/>
                    <a:pt x="97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" name="Google Shape;460;p17">
              <a:extLst>
                <a:ext uri="{FF2B5EF4-FFF2-40B4-BE49-F238E27FC236}">
                  <a16:creationId xmlns:a16="http://schemas.microsoft.com/office/drawing/2014/main" id="{79753944-A5A5-9D11-D8AE-2DAEF7CA877D}"/>
                </a:ext>
              </a:extLst>
            </p:cNvPr>
            <p:cNvSpPr/>
            <p:nvPr/>
          </p:nvSpPr>
          <p:spPr>
            <a:xfrm>
              <a:off x="8097087" y="384218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014" y="70"/>
                  </a:moveTo>
                  <a:cubicBezTo>
                    <a:pt x="1291" y="70"/>
                    <a:pt x="1582" y="122"/>
                    <a:pt x="1825" y="280"/>
                  </a:cubicBezTo>
                  <a:cubicBezTo>
                    <a:pt x="2441" y="691"/>
                    <a:pt x="2543" y="1694"/>
                    <a:pt x="2555" y="1865"/>
                  </a:cubicBezTo>
                  <a:cubicBezTo>
                    <a:pt x="2457" y="1900"/>
                    <a:pt x="2058" y="2030"/>
                    <a:pt x="1620" y="2030"/>
                  </a:cubicBezTo>
                  <a:cubicBezTo>
                    <a:pt x="1344" y="2030"/>
                    <a:pt x="1052" y="1979"/>
                    <a:pt x="810" y="1820"/>
                  </a:cubicBezTo>
                  <a:cubicBezTo>
                    <a:pt x="183" y="1409"/>
                    <a:pt x="92" y="417"/>
                    <a:pt x="69" y="235"/>
                  </a:cubicBezTo>
                  <a:cubicBezTo>
                    <a:pt x="174" y="200"/>
                    <a:pt x="575" y="70"/>
                    <a:pt x="1014" y="70"/>
                  </a:cubicBezTo>
                  <a:close/>
                  <a:moveTo>
                    <a:pt x="1012" y="1"/>
                  </a:moveTo>
                  <a:cubicBezTo>
                    <a:pt x="503" y="1"/>
                    <a:pt x="52" y="175"/>
                    <a:pt x="23" y="189"/>
                  </a:cubicBezTo>
                  <a:lnTo>
                    <a:pt x="0" y="201"/>
                  </a:lnTo>
                  <a:lnTo>
                    <a:pt x="0" y="212"/>
                  </a:lnTo>
                  <a:cubicBezTo>
                    <a:pt x="0" y="269"/>
                    <a:pt x="57" y="1421"/>
                    <a:pt x="776" y="1888"/>
                  </a:cubicBezTo>
                  <a:cubicBezTo>
                    <a:pt x="1011" y="2027"/>
                    <a:pt x="1286" y="2106"/>
                    <a:pt x="1564" y="2106"/>
                  </a:cubicBezTo>
                  <a:cubicBezTo>
                    <a:pt x="1582" y="2106"/>
                    <a:pt x="1601" y="2106"/>
                    <a:pt x="1620" y="2105"/>
                  </a:cubicBezTo>
                  <a:cubicBezTo>
                    <a:pt x="1950" y="2105"/>
                    <a:pt x="2292" y="2037"/>
                    <a:pt x="2612" y="1923"/>
                  </a:cubicBezTo>
                  <a:lnTo>
                    <a:pt x="2634" y="1911"/>
                  </a:lnTo>
                  <a:lnTo>
                    <a:pt x="2634" y="1888"/>
                  </a:lnTo>
                  <a:cubicBezTo>
                    <a:pt x="2623" y="1843"/>
                    <a:pt x="2577" y="691"/>
                    <a:pt x="1859" y="223"/>
                  </a:cubicBezTo>
                  <a:cubicBezTo>
                    <a:pt x="1601" y="56"/>
                    <a:pt x="1297" y="1"/>
                    <a:pt x="10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" name="Google Shape;461;p17">
              <a:extLst>
                <a:ext uri="{FF2B5EF4-FFF2-40B4-BE49-F238E27FC236}">
                  <a16:creationId xmlns:a16="http://schemas.microsoft.com/office/drawing/2014/main" id="{2909B6AD-1004-00C9-1253-63401D62DB3F}"/>
                </a:ext>
              </a:extLst>
            </p:cNvPr>
            <p:cNvSpPr/>
            <p:nvPr/>
          </p:nvSpPr>
          <p:spPr>
            <a:xfrm>
              <a:off x="8281207" y="3373442"/>
              <a:ext cx="171875" cy="136361"/>
            </a:xfrm>
            <a:custGeom>
              <a:avLst/>
              <a:gdLst/>
              <a:ahLst/>
              <a:cxnLst/>
              <a:rect l="l" t="t" r="r" b="b"/>
              <a:pathLst>
                <a:path w="2555" h="2027" extrusionOk="0">
                  <a:moveTo>
                    <a:pt x="1576" y="1"/>
                  </a:moveTo>
                  <a:cubicBezTo>
                    <a:pt x="1296" y="1"/>
                    <a:pt x="1001" y="53"/>
                    <a:pt x="753" y="213"/>
                  </a:cubicBezTo>
                  <a:cubicBezTo>
                    <a:pt x="34" y="669"/>
                    <a:pt x="0" y="1844"/>
                    <a:pt x="0" y="1844"/>
                  </a:cubicBezTo>
                  <a:cubicBezTo>
                    <a:pt x="0" y="1844"/>
                    <a:pt x="462" y="2026"/>
                    <a:pt x="979" y="2026"/>
                  </a:cubicBezTo>
                  <a:cubicBezTo>
                    <a:pt x="1259" y="2026"/>
                    <a:pt x="1554" y="1973"/>
                    <a:pt x="1802" y="1809"/>
                  </a:cubicBezTo>
                  <a:cubicBezTo>
                    <a:pt x="2509" y="1353"/>
                    <a:pt x="2554" y="179"/>
                    <a:pt x="2554" y="179"/>
                  </a:cubicBezTo>
                  <a:cubicBezTo>
                    <a:pt x="2554" y="179"/>
                    <a:pt x="2093" y="1"/>
                    <a:pt x="1576" y="1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" name="Google Shape;462;p17">
              <a:extLst>
                <a:ext uri="{FF2B5EF4-FFF2-40B4-BE49-F238E27FC236}">
                  <a16:creationId xmlns:a16="http://schemas.microsoft.com/office/drawing/2014/main" id="{798F74DB-B6CE-A08F-8EFF-00B18A76A887}"/>
                </a:ext>
              </a:extLst>
            </p:cNvPr>
            <p:cNvSpPr/>
            <p:nvPr/>
          </p:nvSpPr>
          <p:spPr>
            <a:xfrm>
              <a:off x="8278112" y="3370482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607" y="73"/>
                  </a:moveTo>
                  <a:cubicBezTo>
                    <a:pt x="2050" y="73"/>
                    <a:pt x="2460" y="210"/>
                    <a:pt x="2566" y="246"/>
                  </a:cubicBezTo>
                  <a:cubicBezTo>
                    <a:pt x="2555" y="417"/>
                    <a:pt x="2452" y="1420"/>
                    <a:pt x="1825" y="1831"/>
                  </a:cubicBezTo>
                  <a:cubicBezTo>
                    <a:pt x="1587" y="1986"/>
                    <a:pt x="1302" y="2037"/>
                    <a:pt x="1031" y="2037"/>
                  </a:cubicBezTo>
                  <a:cubicBezTo>
                    <a:pt x="587" y="2037"/>
                    <a:pt x="179" y="1900"/>
                    <a:pt x="80" y="1865"/>
                  </a:cubicBezTo>
                  <a:cubicBezTo>
                    <a:pt x="92" y="1694"/>
                    <a:pt x="194" y="690"/>
                    <a:pt x="821" y="280"/>
                  </a:cubicBezTo>
                  <a:cubicBezTo>
                    <a:pt x="1055" y="124"/>
                    <a:pt x="1337" y="73"/>
                    <a:pt x="1607" y="73"/>
                  </a:cubicBezTo>
                  <a:close/>
                  <a:moveTo>
                    <a:pt x="1612" y="0"/>
                  </a:moveTo>
                  <a:cubicBezTo>
                    <a:pt x="1326" y="0"/>
                    <a:pt x="1023" y="55"/>
                    <a:pt x="764" y="223"/>
                  </a:cubicBezTo>
                  <a:cubicBezTo>
                    <a:pt x="57" y="690"/>
                    <a:pt x="0" y="1842"/>
                    <a:pt x="0" y="1888"/>
                  </a:cubicBezTo>
                  <a:lnTo>
                    <a:pt x="0" y="1910"/>
                  </a:lnTo>
                  <a:lnTo>
                    <a:pt x="23" y="1922"/>
                  </a:lnTo>
                  <a:cubicBezTo>
                    <a:pt x="343" y="2036"/>
                    <a:pt x="685" y="2104"/>
                    <a:pt x="1027" y="2104"/>
                  </a:cubicBezTo>
                  <a:cubicBezTo>
                    <a:pt x="1045" y="2105"/>
                    <a:pt x="1063" y="2105"/>
                    <a:pt x="1081" y="2105"/>
                  </a:cubicBezTo>
                  <a:cubicBezTo>
                    <a:pt x="1349" y="2105"/>
                    <a:pt x="1624" y="2026"/>
                    <a:pt x="1859" y="1888"/>
                  </a:cubicBezTo>
                  <a:cubicBezTo>
                    <a:pt x="2577" y="1420"/>
                    <a:pt x="2634" y="268"/>
                    <a:pt x="2634" y="223"/>
                  </a:cubicBezTo>
                  <a:lnTo>
                    <a:pt x="2634" y="189"/>
                  </a:lnTo>
                  <a:lnTo>
                    <a:pt x="2600" y="189"/>
                  </a:lnTo>
                  <a:cubicBezTo>
                    <a:pt x="2571" y="174"/>
                    <a:pt x="2121" y="0"/>
                    <a:pt x="16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8" name="Google Shape;463;p17">
              <a:extLst>
                <a:ext uri="{FF2B5EF4-FFF2-40B4-BE49-F238E27FC236}">
                  <a16:creationId xmlns:a16="http://schemas.microsoft.com/office/drawing/2014/main" id="{03455BFF-20A6-8981-AFF2-46A902AB52BD}"/>
                </a:ext>
              </a:extLst>
            </p:cNvPr>
            <p:cNvSpPr/>
            <p:nvPr/>
          </p:nvSpPr>
          <p:spPr>
            <a:xfrm>
              <a:off x="8281207" y="3530184"/>
              <a:ext cx="171875" cy="136832"/>
            </a:xfrm>
            <a:custGeom>
              <a:avLst/>
              <a:gdLst/>
              <a:ahLst/>
              <a:cxnLst/>
              <a:rect l="l" t="t" r="r" b="b"/>
              <a:pathLst>
                <a:path w="2555" h="2034" extrusionOk="0">
                  <a:moveTo>
                    <a:pt x="1589" y="0"/>
                  </a:moveTo>
                  <a:cubicBezTo>
                    <a:pt x="1306" y="0"/>
                    <a:pt x="1005" y="54"/>
                    <a:pt x="753" y="221"/>
                  </a:cubicBezTo>
                  <a:cubicBezTo>
                    <a:pt x="34" y="677"/>
                    <a:pt x="0" y="1851"/>
                    <a:pt x="0" y="1851"/>
                  </a:cubicBezTo>
                  <a:cubicBezTo>
                    <a:pt x="0" y="1851"/>
                    <a:pt x="462" y="2034"/>
                    <a:pt x="979" y="2034"/>
                  </a:cubicBezTo>
                  <a:cubicBezTo>
                    <a:pt x="1259" y="2034"/>
                    <a:pt x="1554" y="1981"/>
                    <a:pt x="1802" y="1817"/>
                  </a:cubicBezTo>
                  <a:cubicBezTo>
                    <a:pt x="2509" y="1361"/>
                    <a:pt x="2554" y="175"/>
                    <a:pt x="2554" y="175"/>
                  </a:cubicBezTo>
                  <a:cubicBezTo>
                    <a:pt x="2554" y="175"/>
                    <a:pt x="2101" y="0"/>
                    <a:pt x="1589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" name="Google Shape;464;p17">
              <a:extLst>
                <a:ext uri="{FF2B5EF4-FFF2-40B4-BE49-F238E27FC236}">
                  <a16:creationId xmlns:a16="http://schemas.microsoft.com/office/drawing/2014/main" id="{5EFF6791-FB8C-8B58-B316-C6D558E12185}"/>
                </a:ext>
              </a:extLst>
            </p:cNvPr>
            <p:cNvSpPr/>
            <p:nvPr/>
          </p:nvSpPr>
          <p:spPr>
            <a:xfrm>
              <a:off x="8278112" y="3527695"/>
              <a:ext cx="177256" cy="141676"/>
            </a:xfrm>
            <a:custGeom>
              <a:avLst/>
              <a:gdLst/>
              <a:ahLst/>
              <a:cxnLst/>
              <a:rect l="l" t="t" r="r" b="b"/>
              <a:pathLst>
                <a:path w="2635" h="2106" extrusionOk="0">
                  <a:moveTo>
                    <a:pt x="1607" y="74"/>
                  </a:moveTo>
                  <a:cubicBezTo>
                    <a:pt x="2050" y="74"/>
                    <a:pt x="2460" y="211"/>
                    <a:pt x="2566" y="246"/>
                  </a:cubicBezTo>
                  <a:cubicBezTo>
                    <a:pt x="2555" y="417"/>
                    <a:pt x="2452" y="1421"/>
                    <a:pt x="1825" y="1831"/>
                  </a:cubicBezTo>
                  <a:cubicBezTo>
                    <a:pt x="1586" y="1983"/>
                    <a:pt x="1300" y="2032"/>
                    <a:pt x="1028" y="2032"/>
                  </a:cubicBezTo>
                  <a:cubicBezTo>
                    <a:pt x="585" y="2032"/>
                    <a:pt x="179" y="1901"/>
                    <a:pt x="80" y="1865"/>
                  </a:cubicBezTo>
                  <a:cubicBezTo>
                    <a:pt x="92" y="1694"/>
                    <a:pt x="194" y="691"/>
                    <a:pt x="821" y="280"/>
                  </a:cubicBezTo>
                  <a:cubicBezTo>
                    <a:pt x="1055" y="125"/>
                    <a:pt x="1337" y="74"/>
                    <a:pt x="1607" y="74"/>
                  </a:cubicBezTo>
                  <a:close/>
                  <a:moveTo>
                    <a:pt x="1612" y="1"/>
                  </a:moveTo>
                  <a:cubicBezTo>
                    <a:pt x="1326" y="1"/>
                    <a:pt x="1023" y="55"/>
                    <a:pt x="764" y="223"/>
                  </a:cubicBezTo>
                  <a:cubicBezTo>
                    <a:pt x="57" y="691"/>
                    <a:pt x="0" y="1843"/>
                    <a:pt x="0" y="1888"/>
                  </a:cubicBezTo>
                  <a:lnTo>
                    <a:pt x="0" y="1911"/>
                  </a:lnTo>
                  <a:lnTo>
                    <a:pt x="23" y="1922"/>
                  </a:lnTo>
                  <a:cubicBezTo>
                    <a:pt x="343" y="2036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7"/>
                    <a:pt x="1859" y="1888"/>
                  </a:cubicBezTo>
                  <a:cubicBezTo>
                    <a:pt x="2577" y="1421"/>
                    <a:pt x="2634" y="269"/>
                    <a:pt x="2634" y="223"/>
                  </a:cubicBezTo>
                  <a:lnTo>
                    <a:pt x="2634" y="189"/>
                  </a:lnTo>
                  <a:lnTo>
                    <a:pt x="2600" y="189"/>
                  </a:lnTo>
                  <a:cubicBezTo>
                    <a:pt x="2571" y="174"/>
                    <a:pt x="2121" y="1"/>
                    <a:pt x="16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" name="Google Shape;465;p17">
              <a:extLst>
                <a:ext uri="{FF2B5EF4-FFF2-40B4-BE49-F238E27FC236}">
                  <a16:creationId xmlns:a16="http://schemas.microsoft.com/office/drawing/2014/main" id="{5DDDD55A-643F-B916-F3A7-D1FECEC109AD}"/>
                </a:ext>
              </a:extLst>
            </p:cNvPr>
            <p:cNvSpPr/>
            <p:nvPr/>
          </p:nvSpPr>
          <p:spPr>
            <a:xfrm>
              <a:off x="8281207" y="3687666"/>
              <a:ext cx="171875" cy="136630"/>
            </a:xfrm>
            <a:custGeom>
              <a:avLst/>
              <a:gdLst/>
              <a:ahLst/>
              <a:cxnLst/>
              <a:rect l="l" t="t" r="r" b="b"/>
              <a:pathLst>
                <a:path w="2555" h="2031" extrusionOk="0">
                  <a:moveTo>
                    <a:pt x="1575" y="0"/>
                  </a:moveTo>
                  <a:cubicBezTo>
                    <a:pt x="1296" y="0"/>
                    <a:pt x="1000" y="53"/>
                    <a:pt x="753" y="217"/>
                  </a:cubicBezTo>
                  <a:cubicBezTo>
                    <a:pt x="34" y="673"/>
                    <a:pt x="0" y="1848"/>
                    <a:pt x="0" y="1848"/>
                  </a:cubicBezTo>
                  <a:cubicBezTo>
                    <a:pt x="0" y="1848"/>
                    <a:pt x="462" y="2031"/>
                    <a:pt x="979" y="2031"/>
                  </a:cubicBezTo>
                  <a:cubicBezTo>
                    <a:pt x="1259" y="2031"/>
                    <a:pt x="1554" y="1977"/>
                    <a:pt x="1802" y="1814"/>
                  </a:cubicBezTo>
                  <a:cubicBezTo>
                    <a:pt x="2509" y="1357"/>
                    <a:pt x="2554" y="183"/>
                    <a:pt x="2554" y="183"/>
                  </a:cubicBezTo>
                  <a:cubicBezTo>
                    <a:pt x="2554" y="183"/>
                    <a:pt x="2092" y="0"/>
                    <a:pt x="1575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" name="Google Shape;466;p17">
              <a:extLst>
                <a:ext uri="{FF2B5EF4-FFF2-40B4-BE49-F238E27FC236}">
                  <a16:creationId xmlns:a16="http://schemas.microsoft.com/office/drawing/2014/main" id="{804457F6-770B-588A-0E9E-CF4B4704C05C}"/>
                </a:ext>
              </a:extLst>
            </p:cNvPr>
            <p:cNvSpPr/>
            <p:nvPr/>
          </p:nvSpPr>
          <p:spPr>
            <a:xfrm>
              <a:off x="8278112" y="368490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623" y="71"/>
                  </a:moveTo>
                  <a:cubicBezTo>
                    <a:pt x="2060" y="71"/>
                    <a:pt x="2461" y="200"/>
                    <a:pt x="2566" y="235"/>
                  </a:cubicBezTo>
                  <a:cubicBezTo>
                    <a:pt x="2555" y="418"/>
                    <a:pt x="2452" y="1410"/>
                    <a:pt x="1825" y="1820"/>
                  </a:cubicBezTo>
                  <a:cubicBezTo>
                    <a:pt x="1583" y="1979"/>
                    <a:pt x="1291" y="2030"/>
                    <a:pt x="1015" y="2030"/>
                  </a:cubicBezTo>
                  <a:cubicBezTo>
                    <a:pt x="577" y="2030"/>
                    <a:pt x="178" y="1901"/>
                    <a:pt x="80" y="1866"/>
                  </a:cubicBezTo>
                  <a:cubicBezTo>
                    <a:pt x="92" y="1695"/>
                    <a:pt x="194" y="691"/>
                    <a:pt x="821" y="281"/>
                  </a:cubicBezTo>
                  <a:cubicBezTo>
                    <a:pt x="1059" y="122"/>
                    <a:pt x="1348" y="71"/>
                    <a:pt x="1623" y="71"/>
                  </a:cubicBezTo>
                  <a:close/>
                  <a:moveTo>
                    <a:pt x="1616" y="1"/>
                  </a:moveTo>
                  <a:cubicBezTo>
                    <a:pt x="1329" y="1"/>
                    <a:pt x="1024" y="55"/>
                    <a:pt x="764" y="224"/>
                  </a:cubicBezTo>
                  <a:cubicBezTo>
                    <a:pt x="57" y="691"/>
                    <a:pt x="0" y="1843"/>
                    <a:pt x="0" y="1889"/>
                  </a:cubicBezTo>
                  <a:lnTo>
                    <a:pt x="0" y="1912"/>
                  </a:lnTo>
                  <a:lnTo>
                    <a:pt x="23" y="1923"/>
                  </a:lnTo>
                  <a:cubicBezTo>
                    <a:pt x="343" y="2037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8"/>
                    <a:pt x="1859" y="1889"/>
                  </a:cubicBezTo>
                  <a:cubicBezTo>
                    <a:pt x="2577" y="1421"/>
                    <a:pt x="2634" y="270"/>
                    <a:pt x="2634" y="212"/>
                  </a:cubicBezTo>
                  <a:lnTo>
                    <a:pt x="2634" y="190"/>
                  </a:lnTo>
                  <a:lnTo>
                    <a:pt x="2600" y="178"/>
                  </a:lnTo>
                  <a:cubicBezTo>
                    <a:pt x="2571" y="171"/>
                    <a:pt x="2123" y="1"/>
                    <a:pt x="16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" name="Google Shape;467;p17">
              <a:extLst>
                <a:ext uri="{FF2B5EF4-FFF2-40B4-BE49-F238E27FC236}">
                  <a16:creationId xmlns:a16="http://schemas.microsoft.com/office/drawing/2014/main" id="{70669605-CEC4-96E4-B26B-C43E4DEA0BA8}"/>
                </a:ext>
              </a:extLst>
            </p:cNvPr>
            <p:cNvSpPr/>
            <p:nvPr/>
          </p:nvSpPr>
          <p:spPr>
            <a:xfrm>
              <a:off x="8281207" y="3844475"/>
              <a:ext cx="171875" cy="136765"/>
            </a:xfrm>
            <a:custGeom>
              <a:avLst/>
              <a:gdLst/>
              <a:ahLst/>
              <a:cxnLst/>
              <a:rect l="l" t="t" r="r" b="b"/>
              <a:pathLst>
                <a:path w="2555" h="2033" extrusionOk="0">
                  <a:moveTo>
                    <a:pt x="1576" y="0"/>
                  </a:moveTo>
                  <a:cubicBezTo>
                    <a:pt x="1296" y="0"/>
                    <a:pt x="1001" y="52"/>
                    <a:pt x="753" y="212"/>
                  </a:cubicBezTo>
                  <a:cubicBezTo>
                    <a:pt x="34" y="680"/>
                    <a:pt x="0" y="1854"/>
                    <a:pt x="0" y="1854"/>
                  </a:cubicBezTo>
                  <a:cubicBezTo>
                    <a:pt x="0" y="1854"/>
                    <a:pt x="461" y="2032"/>
                    <a:pt x="978" y="2032"/>
                  </a:cubicBezTo>
                  <a:cubicBezTo>
                    <a:pt x="1258" y="2032"/>
                    <a:pt x="1554" y="1980"/>
                    <a:pt x="1802" y="1820"/>
                  </a:cubicBezTo>
                  <a:cubicBezTo>
                    <a:pt x="2509" y="1353"/>
                    <a:pt x="2554" y="178"/>
                    <a:pt x="2554" y="178"/>
                  </a:cubicBezTo>
                  <a:cubicBezTo>
                    <a:pt x="2554" y="178"/>
                    <a:pt x="2093" y="0"/>
                    <a:pt x="1576" y="0"/>
                  </a:cubicBezTo>
                  <a:close/>
                </a:path>
              </a:pathLst>
            </a:custGeom>
            <a:solidFill>
              <a:srgbClr val="F1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" name="Google Shape;468;p17">
              <a:extLst>
                <a:ext uri="{FF2B5EF4-FFF2-40B4-BE49-F238E27FC236}">
                  <a16:creationId xmlns:a16="http://schemas.microsoft.com/office/drawing/2014/main" id="{55A0F814-B7A4-385B-6738-91FE1F2663FA}"/>
                </a:ext>
              </a:extLst>
            </p:cNvPr>
            <p:cNvSpPr/>
            <p:nvPr/>
          </p:nvSpPr>
          <p:spPr>
            <a:xfrm>
              <a:off x="8278112" y="3842188"/>
              <a:ext cx="177256" cy="141743"/>
            </a:xfrm>
            <a:custGeom>
              <a:avLst/>
              <a:gdLst/>
              <a:ahLst/>
              <a:cxnLst/>
              <a:rect l="l" t="t" r="r" b="b"/>
              <a:pathLst>
                <a:path w="2635" h="2107" extrusionOk="0">
                  <a:moveTo>
                    <a:pt x="1623" y="70"/>
                  </a:moveTo>
                  <a:cubicBezTo>
                    <a:pt x="2060" y="70"/>
                    <a:pt x="2461" y="200"/>
                    <a:pt x="2566" y="235"/>
                  </a:cubicBezTo>
                  <a:cubicBezTo>
                    <a:pt x="2555" y="417"/>
                    <a:pt x="2452" y="1421"/>
                    <a:pt x="1825" y="1820"/>
                  </a:cubicBezTo>
                  <a:cubicBezTo>
                    <a:pt x="1583" y="1979"/>
                    <a:pt x="1291" y="2030"/>
                    <a:pt x="1015" y="2030"/>
                  </a:cubicBezTo>
                  <a:cubicBezTo>
                    <a:pt x="577" y="2030"/>
                    <a:pt x="178" y="1900"/>
                    <a:pt x="80" y="1865"/>
                  </a:cubicBezTo>
                  <a:cubicBezTo>
                    <a:pt x="92" y="1694"/>
                    <a:pt x="194" y="691"/>
                    <a:pt x="821" y="280"/>
                  </a:cubicBezTo>
                  <a:cubicBezTo>
                    <a:pt x="1059" y="122"/>
                    <a:pt x="1348" y="70"/>
                    <a:pt x="1623" y="70"/>
                  </a:cubicBezTo>
                  <a:close/>
                  <a:moveTo>
                    <a:pt x="1616" y="0"/>
                  </a:moveTo>
                  <a:cubicBezTo>
                    <a:pt x="1329" y="0"/>
                    <a:pt x="1024" y="55"/>
                    <a:pt x="764" y="223"/>
                  </a:cubicBezTo>
                  <a:cubicBezTo>
                    <a:pt x="57" y="691"/>
                    <a:pt x="0" y="1843"/>
                    <a:pt x="0" y="1888"/>
                  </a:cubicBezTo>
                  <a:lnTo>
                    <a:pt x="0" y="1911"/>
                  </a:lnTo>
                  <a:lnTo>
                    <a:pt x="23" y="1923"/>
                  </a:lnTo>
                  <a:cubicBezTo>
                    <a:pt x="343" y="2037"/>
                    <a:pt x="685" y="2105"/>
                    <a:pt x="1027" y="2105"/>
                  </a:cubicBezTo>
                  <a:cubicBezTo>
                    <a:pt x="1045" y="2106"/>
                    <a:pt x="1063" y="2106"/>
                    <a:pt x="1081" y="2106"/>
                  </a:cubicBezTo>
                  <a:cubicBezTo>
                    <a:pt x="1349" y="2106"/>
                    <a:pt x="1624" y="2027"/>
                    <a:pt x="1859" y="1888"/>
                  </a:cubicBezTo>
                  <a:cubicBezTo>
                    <a:pt x="2577" y="1421"/>
                    <a:pt x="2634" y="269"/>
                    <a:pt x="2634" y="212"/>
                  </a:cubicBezTo>
                  <a:lnTo>
                    <a:pt x="2634" y="189"/>
                  </a:lnTo>
                  <a:lnTo>
                    <a:pt x="2600" y="178"/>
                  </a:lnTo>
                  <a:cubicBezTo>
                    <a:pt x="2571" y="171"/>
                    <a:pt x="2123" y="0"/>
                    <a:pt x="16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" name="Google Shape;469;p17">
              <a:extLst>
                <a:ext uri="{FF2B5EF4-FFF2-40B4-BE49-F238E27FC236}">
                  <a16:creationId xmlns:a16="http://schemas.microsoft.com/office/drawing/2014/main" id="{BEA49BD3-502E-67D7-52DD-2AFDBC83ED6B}"/>
                </a:ext>
              </a:extLst>
            </p:cNvPr>
            <p:cNvSpPr/>
            <p:nvPr/>
          </p:nvSpPr>
          <p:spPr>
            <a:xfrm>
              <a:off x="8281207" y="3907845"/>
              <a:ext cx="79042" cy="61420"/>
            </a:xfrm>
            <a:custGeom>
              <a:avLst/>
              <a:gdLst/>
              <a:ahLst/>
              <a:cxnLst/>
              <a:rect l="l" t="t" r="r" b="b"/>
              <a:pathLst>
                <a:path w="1175" h="913" extrusionOk="0">
                  <a:moveTo>
                    <a:pt x="1140" y="0"/>
                  </a:moveTo>
                  <a:lnTo>
                    <a:pt x="0" y="855"/>
                  </a:lnTo>
                  <a:lnTo>
                    <a:pt x="34" y="912"/>
                  </a:lnTo>
                  <a:lnTo>
                    <a:pt x="1175" y="57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5" name="Google Shape;470;p17">
              <a:extLst>
                <a:ext uri="{FF2B5EF4-FFF2-40B4-BE49-F238E27FC236}">
                  <a16:creationId xmlns:a16="http://schemas.microsoft.com/office/drawing/2014/main" id="{0CEB3D1D-472E-AB0B-7284-086748BE4B2D}"/>
                </a:ext>
              </a:extLst>
            </p:cNvPr>
            <p:cNvSpPr/>
            <p:nvPr/>
          </p:nvSpPr>
          <p:spPr>
            <a:xfrm>
              <a:off x="8282687" y="3746730"/>
              <a:ext cx="86778" cy="65254"/>
            </a:xfrm>
            <a:custGeom>
              <a:avLst/>
              <a:gdLst/>
              <a:ahLst/>
              <a:cxnLst/>
              <a:rect l="l" t="t" r="r" b="b"/>
              <a:pathLst>
                <a:path w="1290" h="970" extrusionOk="0">
                  <a:moveTo>
                    <a:pt x="1244" y="0"/>
                  </a:moveTo>
                  <a:cubicBezTo>
                    <a:pt x="833" y="320"/>
                    <a:pt x="423" y="616"/>
                    <a:pt x="1" y="913"/>
                  </a:cubicBezTo>
                  <a:lnTo>
                    <a:pt x="46" y="970"/>
                  </a:lnTo>
                  <a:cubicBezTo>
                    <a:pt x="457" y="685"/>
                    <a:pt x="879" y="377"/>
                    <a:pt x="1289" y="57"/>
                  </a:cubicBezTo>
                  <a:lnTo>
                    <a:pt x="12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6" name="Google Shape;471;p17">
              <a:extLst>
                <a:ext uri="{FF2B5EF4-FFF2-40B4-BE49-F238E27FC236}">
                  <a16:creationId xmlns:a16="http://schemas.microsoft.com/office/drawing/2014/main" id="{2F6CE835-C1D8-4D4C-6B11-52852BEC56D8}"/>
                </a:ext>
              </a:extLst>
            </p:cNvPr>
            <p:cNvSpPr/>
            <p:nvPr/>
          </p:nvSpPr>
          <p:spPr>
            <a:xfrm>
              <a:off x="8284234" y="3598666"/>
              <a:ext cx="69894" cy="56845"/>
            </a:xfrm>
            <a:custGeom>
              <a:avLst/>
              <a:gdLst/>
              <a:ahLst/>
              <a:cxnLst/>
              <a:rect l="l" t="t" r="r" b="b"/>
              <a:pathLst>
                <a:path w="1039" h="845" extrusionOk="0">
                  <a:moveTo>
                    <a:pt x="1004" y="1"/>
                  </a:moveTo>
                  <a:lnTo>
                    <a:pt x="1" y="788"/>
                  </a:lnTo>
                  <a:lnTo>
                    <a:pt x="35" y="845"/>
                  </a:lnTo>
                  <a:lnTo>
                    <a:pt x="1038" y="58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7" name="Google Shape;472;p17">
              <a:extLst>
                <a:ext uri="{FF2B5EF4-FFF2-40B4-BE49-F238E27FC236}">
                  <a16:creationId xmlns:a16="http://schemas.microsoft.com/office/drawing/2014/main" id="{06CBE4EC-90C4-9B37-164C-0B4E72C31F88}"/>
                </a:ext>
              </a:extLst>
            </p:cNvPr>
            <p:cNvSpPr/>
            <p:nvPr/>
          </p:nvSpPr>
          <p:spPr>
            <a:xfrm>
              <a:off x="8282687" y="3441453"/>
              <a:ext cx="74468" cy="56038"/>
            </a:xfrm>
            <a:custGeom>
              <a:avLst/>
              <a:gdLst/>
              <a:ahLst/>
              <a:cxnLst/>
              <a:rect l="l" t="t" r="r" b="b"/>
              <a:pathLst>
                <a:path w="1107" h="833" extrusionOk="0">
                  <a:moveTo>
                    <a:pt x="1061" y="0"/>
                  </a:moveTo>
                  <a:lnTo>
                    <a:pt x="1" y="776"/>
                  </a:lnTo>
                  <a:lnTo>
                    <a:pt x="46" y="833"/>
                  </a:lnTo>
                  <a:lnTo>
                    <a:pt x="1107" y="57"/>
                  </a:lnTo>
                  <a:lnTo>
                    <a:pt x="106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473;p17">
              <a:extLst>
                <a:ext uri="{FF2B5EF4-FFF2-40B4-BE49-F238E27FC236}">
                  <a16:creationId xmlns:a16="http://schemas.microsoft.com/office/drawing/2014/main" id="{3214F9A4-FB30-956C-05D9-E51D42DE927E}"/>
                </a:ext>
              </a:extLst>
            </p:cNvPr>
            <p:cNvSpPr/>
            <p:nvPr/>
          </p:nvSpPr>
          <p:spPr>
            <a:xfrm>
              <a:off x="8194495" y="3444480"/>
              <a:ext cx="76015" cy="53011"/>
            </a:xfrm>
            <a:custGeom>
              <a:avLst/>
              <a:gdLst/>
              <a:ahLst/>
              <a:cxnLst/>
              <a:rect l="l" t="t" r="r" b="b"/>
              <a:pathLst>
                <a:path w="1130" h="788" extrusionOk="0">
                  <a:moveTo>
                    <a:pt x="46" y="1"/>
                  </a:moveTo>
                  <a:lnTo>
                    <a:pt x="1" y="58"/>
                  </a:lnTo>
                  <a:cubicBezTo>
                    <a:pt x="354" y="320"/>
                    <a:pt x="719" y="571"/>
                    <a:pt x="1095" y="788"/>
                  </a:cubicBezTo>
                  <a:lnTo>
                    <a:pt x="1129" y="731"/>
                  </a:lnTo>
                  <a:cubicBezTo>
                    <a:pt x="753" y="502"/>
                    <a:pt x="388" y="263"/>
                    <a:pt x="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474;p17">
              <a:extLst>
                <a:ext uri="{FF2B5EF4-FFF2-40B4-BE49-F238E27FC236}">
                  <a16:creationId xmlns:a16="http://schemas.microsoft.com/office/drawing/2014/main" id="{CE21DC40-DBBE-01A6-F090-52ED6B680CA2}"/>
                </a:ext>
              </a:extLst>
            </p:cNvPr>
            <p:cNvSpPr/>
            <p:nvPr/>
          </p:nvSpPr>
          <p:spPr>
            <a:xfrm>
              <a:off x="8271991" y="3313301"/>
              <a:ext cx="6929" cy="85234"/>
            </a:xfrm>
            <a:custGeom>
              <a:avLst/>
              <a:gdLst/>
              <a:ahLst/>
              <a:cxnLst/>
              <a:rect l="l" t="t" r="r" b="b"/>
              <a:pathLst>
                <a:path w="103" h="1267" extrusionOk="0">
                  <a:moveTo>
                    <a:pt x="34" y="1"/>
                  </a:moveTo>
                  <a:cubicBezTo>
                    <a:pt x="12" y="423"/>
                    <a:pt x="0" y="845"/>
                    <a:pt x="12" y="1267"/>
                  </a:cubicBezTo>
                  <a:lnTo>
                    <a:pt x="91" y="1267"/>
                  </a:lnTo>
                  <a:cubicBezTo>
                    <a:pt x="80" y="845"/>
                    <a:pt x="80" y="423"/>
                    <a:pt x="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475;p17">
              <a:extLst>
                <a:ext uri="{FF2B5EF4-FFF2-40B4-BE49-F238E27FC236}">
                  <a16:creationId xmlns:a16="http://schemas.microsoft.com/office/drawing/2014/main" id="{64AD9AC5-AC13-AC8C-B250-58101BE634BE}"/>
                </a:ext>
              </a:extLst>
            </p:cNvPr>
            <p:cNvSpPr/>
            <p:nvPr/>
          </p:nvSpPr>
          <p:spPr>
            <a:xfrm>
              <a:off x="8199877" y="3755139"/>
              <a:ext cx="69894" cy="56845"/>
            </a:xfrm>
            <a:custGeom>
              <a:avLst/>
              <a:gdLst/>
              <a:ahLst/>
              <a:cxnLst/>
              <a:rect l="l" t="t" r="r" b="b"/>
              <a:pathLst>
                <a:path w="1039" h="845" extrusionOk="0">
                  <a:moveTo>
                    <a:pt x="46" y="1"/>
                  </a:moveTo>
                  <a:lnTo>
                    <a:pt x="0" y="58"/>
                  </a:lnTo>
                  <a:lnTo>
                    <a:pt x="992" y="845"/>
                  </a:lnTo>
                  <a:lnTo>
                    <a:pt x="1038" y="788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" name="Google Shape;476;p17">
              <a:extLst>
                <a:ext uri="{FF2B5EF4-FFF2-40B4-BE49-F238E27FC236}">
                  <a16:creationId xmlns:a16="http://schemas.microsoft.com/office/drawing/2014/main" id="{E8231A68-EEC4-B59F-753A-668F28450051}"/>
                </a:ext>
              </a:extLst>
            </p:cNvPr>
            <p:cNvSpPr/>
            <p:nvPr/>
          </p:nvSpPr>
          <p:spPr>
            <a:xfrm>
              <a:off x="8187566" y="3595639"/>
              <a:ext cx="83684" cy="58325"/>
            </a:xfrm>
            <a:custGeom>
              <a:avLst/>
              <a:gdLst/>
              <a:ahLst/>
              <a:cxnLst/>
              <a:rect l="l" t="t" r="r" b="b"/>
              <a:pathLst>
                <a:path w="1244" h="867" extrusionOk="0">
                  <a:moveTo>
                    <a:pt x="35" y="0"/>
                  </a:moveTo>
                  <a:lnTo>
                    <a:pt x="1" y="69"/>
                  </a:lnTo>
                  <a:cubicBezTo>
                    <a:pt x="411" y="319"/>
                    <a:pt x="811" y="582"/>
                    <a:pt x="1198" y="867"/>
                  </a:cubicBezTo>
                  <a:lnTo>
                    <a:pt x="1244" y="810"/>
                  </a:lnTo>
                  <a:cubicBezTo>
                    <a:pt x="856" y="525"/>
                    <a:pt x="446" y="262"/>
                    <a:pt x="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" name="Google Shape;477;p17">
              <a:extLst>
                <a:ext uri="{FF2B5EF4-FFF2-40B4-BE49-F238E27FC236}">
                  <a16:creationId xmlns:a16="http://schemas.microsoft.com/office/drawing/2014/main" id="{D849C77A-A6C9-C265-40AA-ACA5E5F9BEA5}"/>
                </a:ext>
              </a:extLst>
            </p:cNvPr>
            <p:cNvSpPr/>
            <p:nvPr/>
          </p:nvSpPr>
          <p:spPr>
            <a:xfrm>
              <a:off x="8203711" y="3916994"/>
              <a:ext cx="69086" cy="50723"/>
            </a:xfrm>
            <a:custGeom>
              <a:avLst/>
              <a:gdLst/>
              <a:ahLst/>
              <a:cxnLst/>
              <a:rect l="l" t="t" r="r" b="b"/>
              <a:pathLst>
                <a:path w="1027" h="754" extrusionOk="0">
                  <a:moveTo>
                    <a:pt x="35" y="1"/>
                  </a:moveTo>
                  <a:lnTo>
                    <a:pt x="0" y="58"/>
                  </a:lnTo>
                  <a:cubicBezTo>
                    <a:pt x="331" y="275"/>
                    <a:pt x="662" y="503"/>
                    <a:pt x="981" y="753"/>
                  </a:cubicBezTo>
                  <a:lnTo>
                    <a:pt x="1027" y="696"/>
                  </a:lnTo>
                  <a:cubicBezTo>
                    <a:pt x="707" y="446"/>
                    <a:pt x="377" y="206"/>
                    <a:pt x="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3" name="Google Shape;478;p17">
              <a:extLst>
                <a:ext uri="{FF2B5EF4-FFF2-40B4-BE49-F238E27FC236}">
                  <a16:creationId xmlns:a16="http://schemas.microsoft.com/office/drawing/2014/main" id="{87A52E22-4DD3-915D-480E-091ED8041FD7}"/>
                </a:ext>
              </a:extLst>
            </p:cNvPr>
            <p:cNvSpPr/>
            <p:nvPr/>
          </p:nvSpPr>
          <p:spPr>
            <a:xfrm>
              <a:off x="8166107" y="4384193"/>
              <a:ext cx="24621" cy="20989"/>
            </a:xfrm>
            <a:custGeom>
              <a:avLst/>
              <a:gdLst/>
              <a:ahLst/>
              <a:cxnLst/>
              <a:rect l="l" t="t" r="r" b="b"/>
              <a:pathLst>
                <a:path w="366" h="312" extrusionOk="0">
                  <a:moveTo>
                    <a:pt x="206" y="0"/>
                  </a:moveTo>
                  <a:cubicBezTo>
                    <a:pt x="69" y="0"/>
                    <a:pt x="1" y="171"/>
                    <a:pt x="103" y="262"/>
                  </a:cubicBezTo>
                  <a:cubicBezTo>
                    <a:pt x="133" y="296"/>
                    <a:pt x="172" y="311"/>
                    <a:pt x="210" y="311"/>
                  </a:cubicBezTo>
                  <a:cubicBezTo>
                    <a:pt x="288" y="311"/>
                    <a:pt x="366" y="248"/>
                    <a:pt x="366" y="148"/>
                  </a:cubicBezTo>
                  <a:cubicBezTo>
                    <a:pt x="366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4" name="Google Shape;479;p17">
              <a:extLst>
                <a:ext uri="{FF2B5EF4-FFF2-40B4-BE49-F238E27FC236}">
                  <a16:creationId xmlns:a16="http://schemas.microsoft.com/office/drawing/2014/main" id="{D45401CA-122E-F877-1F19-4DCC8136C204}"/>
                </a:ext>
              </a:extLst>
            </p:cNvPr>
            <p:cNvSpPr/>
            <p:nvPr/>
          </p:nvSpPr>
          <p:spPr>
            <a:xfrm>
              <a:off x="8173776" y="4559098"/>
              <a:ext cx="24621" cy="20989"/>
            </a:xfrm>
            <a:custGeom>
              <a:avLst/>
              <a:gdLst/>
              <a:ahLst/>
              <a:cxnLst/>
              <a:rect l="l" t="t" r="r" b="b"/>
              <a:pathLst>
                <a:path w="366" h="312" extrusionOk="0">
                  <a:moveTo>
                    <a:pt x="217" y="0"/>
                  </a:moveTo>
                  <a:cubicBezTo>
                    <a:pt x="69" y="0"/>
                    <a:pt x="1" y="171"/>
                    <a:pt x="103" y="262"/>
                  </a:cubicBezTo>
                  <a:cubicBezTo>
                    <a:pt x="134" y="297"/>
                    <a:pt x="173" y="312"/>
                    <a:pt x="212" y="312"/>
                  </a:cubicBezTo>
                  <a:cubicBezTo>
                    <a:pt x="290" y="312"/>
                    <a:pt x="366" y="251"/>
                    <a:pt x="366" y="160"/>
                  </a:cubicBezTo>
                  <a:cubicBezTo>
                    <a:pt x="366" y="68"/>
                    <a:pt x="297" y="0"/>
                    <a:pt x="2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5" name="Google Shape;480;p17">
              <a:extLst>
                <a:ext uri="{FF2B5EF4-FFF2-40B4-BE49-F238E27FC236}">
                  <a16:creationId xmlns:a16="http://schemas.microsoft.com/office/drawing/2014/main" id="{F9EE4869-5B65-E1EF-5D1E-04401C14E8FC}"/>
                </a:ext>
              </a:extLst>
            </p:cNvPr>
            <p:cNvSpPr/>
            <p:nvPr/>
          </p:nvSpPr>
          <p:spPr>
            <a:xfrm>
              <a:off x="8283494" y="4374170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06" y="1"/>
                  </a:moveTo>
                  <a:cubicBezTo>
                    <a:pt x="69" y="1"/>
                    <a:pt x="0" y="172"/>
                    <a:pt x="91" y="263"/>
                  </a:cubicBezTo>
                  <a:cubicBezTo>
                    <a:pt x="126" y="297"/>
                    <a:pt x="168" y="313"/>
                    <a:pt x="208" y="313"/>
                  </a:cubicBezTo>
                  <a:cubicBezTo>
                    <a:pt x="289" y="313"/>
                    <a:pt x="365" y="252"/>
                    <a:pt x="365" y="161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" name="Google Shape;481;p17">
              <a:extLst>
                <a:ext uri="{FF2B5EF4-FFF2-40B4-BE49-F238E27FC236}">
                  <a16:creationId xmlns:a16="http://schemas.microsoft.com/office/drawing/2014/main" id="{F0BC47E3-FE17-B2CC-021E-FF2905934C5F}"/>
                </a:ext>
              </a:extLst>
            </p:cNvPr>
            <p:cNvSpPr/>
            <p:nvPr/>
          </p:nvSpPr>
          <p:spPr>
            <a:xfrm>
              <a:off x="8369399" y="4428659"/>
              <a:ext cx="24621" cy="21258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206" y="1"/>
                  </a:moveTo>
                  <a:cubicBezTo>
                    <a:pt x="69" y="1"/>
                    <a:pt x="0" y="172"/>
                    <a:pt x="92" y="274"/>
                  </a:cubicBezTo>
                  <a:cubicBezTo>
                    <a:pt x="124" y="303"/>
                    <a:pt x="163" y="316"/>
                    <a:pt x="201" y="316"/>
                  </a:cubicBezTo>
                  <a:cubicBezTo>
                    <a:pt x="285" y="316"/>
                    <a:pt x="365" y="254"/>
                    <a:pt x="365" y="160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" name="Google Shape;482;p17">
              <a:extLst>
                <a:ext uri="{FF2B5EF4-FFF2-40B4-BE49-F238E27FC236}">
                  <a16:creationId xmlns:a16="http://schemas.microsoft.com/office/drawing/2014/main" id="{3E9A7A6F-DF0E-CCE1-1602-EDFFF8D5FB26}"/>
                </a:ext>
              </a:extLst>
            </p:cNvPr>
            <p:cNvSpPr/>
            <p:nvPr/>
          </p:nvSpPr>
          <p:spPr>
            <a:xfrm>
              <a:off x="8269704" y="4748700"/>
              <a:ext cx="24554" cy="21662"/>
            </a:xfrm>
            <a:custGeom>
              <a:avLst/>
              <a:gdLst/>
              <a:ahLst/>
              <a:cxnLst/>
              <a:rect l="l" t="t" r="r" b="b"/>
              <a:pathLst>
                <a:path w="365" h="322" extrusionOk="0">
                  <a:moveTo>
                    <a:pt x="205" y="1"/>
                  </a:moveTo>
                  <a:cubicBezTo>
                    <a:pt x="68" y="1"/>
                    <a:pt x="0" y="172"/>
                    <a:pt x="91" y="275"/>
                  </a:cubicBezTo>
                  <a:cubicBezTo>
                    <a:pt x="124" y="307"/>
                    <a:pt x="163" y="321"/>
                    <a:pt x="201" y="321"/>
                  </a:cubicBezTo>
                  <a:cubicBezTo>
                    <a:pt x="285" y="321"/>
                    <a:pt x="365" y="254"/>
                    <a:pt x="365" y="160"/>
                  </a:cubicBezTo>
                  <a:cubicBezTo>
                    <a:pt x="365" y="81"/>
                    <a:pt x="296" y="1"/>
                    <a:pt x="2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" name="Google Shape;483;p17">
              <a:extLst>
                <a:ext uri="{FF2B5EF4-FFF2-40B4-BE49-F238E27FC236}">
                  <a16:creationId xmlns:a16="http://schemas.microsoft.com/office/drawing/2014/main" id="{3E0F17BA-0F44-AB13-8485-DEE816D09161}"/>
                </a:ext>
              </a:extLst>
            </p:cNvPr>
            <p:cNvSpPr/>
            <p:nvPr/>
          </p:nvSpPr>
          <p:spPr>
            <a:xfrm>
              <a:off x="8314169" y="4509183"/>
              <a:ext cx="25361" cy="21056"/>
            </a:xfrm>
            <a:custGeom>
              <a:avLst/>
              <a:gdLst/>
              <a:ahLst/>
              <a:cxnLst/>
              <a:rect l="l" t="t" r="r" b="b"/>
              <a:pathLst>
                <a:path w="377" h="313" extrusionOk="0">
                  <a:moveTo>
                    <a:pt x="217" y="1"/>
                  </a:moveTo>
                  <a:cubicBezTo>
                    <a:pt x="69" y="1"/>
                    <a:pt x="0" y="161"/>
                    <a:pt x="103" y="263"/>
                  </a:cubicBezTo>
                  <a:cubicBezTo>
                    <a:pt x="137" y="297"/>
                    <a:pt x="178" y="312"/>
                    <a:pt x="218" y="312"/>
                  </a:cubicBezTo>
                  <a:cubicBezTo>
                    <a:pt x="300" y="312"/>
                    <a:pt x="377" y="249"/>
                    <a:pt x="377" y="149"/>
                  </a:cubicBezTo>
                  <a:cubicBezTo>
                    <a:pt x="377" y="69"/>
                    <a:pt x="297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" name="Google Shape;484;p17">
              <a:extLst>
                <a:ext uri="{FF2B5EF4-FFF2-40B4-BE49-F238E27FC236}">
                  <a16:creationId xmlns:a16="http://schemas.microsoft.com/office/drawing/2014/main" id="{E683EF9B-5450-5DE3-C79A-E7A63ED40373}"/>
                </a:ext>
              </a:extLst>
            </p:cNvPr>
            <p:cNvSpPr/>
            <p:nvPr/>
          </p:nvSpPr>
          <p:spPr>
            <a:xfrm>
              <a:off x="8377067" y="4338919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17" y="0"/>
                  </a:moveTo>
                  <a:cubicBezTo>
                    <a:pt x="69" y="0"/>
                    <a:pt x="0" y="160"/>
                    <a:pt x="103" y="263"/>
                  </a:cubicBezTo>
                  <a:cubicBezTo>
                    <a:pt x="137" y="297"/>
                    <a:pt x="178" y="312"/>
                    <a:pt x="217" y="312"/>
                  </a:cubicBezTo>
                  <a:cubicBezTo>
                    <a:pt x="294" y="312"/>
                    <a:pt x="365" y="251"/>
                    <a:pt x="365" y="160"/>
                  </a:cubicBezTo>
                  <a:cubicBezTo>
                    <a:pt x="365" y="69"/>
                    <a:pt x="297" y="0"/>
                    <a:pt x="2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" name="Google Shape;485;p17">
              <a:extLst>
                <a:ext uri="{FF2B5EF4-FFF2-40B4-BE49-F238E27FC236}">
                  <a16:creationId xmlns:a16="http://schemas.microsoft.com/office/drawing/2014/main" id="{BC442265-9EEE-CF84-C764-2B7A81EDD4E5}"/>
                </a:ext>
              </a:extLst>
            </p:cNvPr>
            <p:cNvSpPr/>
            <p:nvPr/>
          </p:nvSpPr>
          <p:spPr>
            <a:xfrm>
              <a:off x="8384736" y="4588967"/>
              <a:ext cx="24621" cy="21056"/>
            </a:xfrm>
            <a:custGeom>
              <a:avLst/>
              <a:gdLst/>
              <a:ahLst/>
              <a:cxnLst/>
              <a:rect l="l" t="t" r="r" b="b"/>
              <a:pathLst>
                <a:path w="366" h="313" extrusionOk="0">
                  <a:moveTo>
                    <a:pt x="206" y="1"/>
                  </a:moveTo>
                  <a:cubicBezTo>
                    <a:pt x="69" y="1"/>
                    <a:pt x="0" y="172"/>
                    <a:pt x="103" y="263"/>
                  </a:cubicBezTo>
                  <a:cubicBezTo>
                    <a:pt x="133" y="297"/>
                    <a:pt x="173" y="312"/>
                    <a:pt x="212" y="312"/>
                  </a:cubicBezTo>
                  <a:cubicBezTo>
                    <a:pt x="289" y="312"/>
                    <a:pt x="365" y="252"/>
                    <a:pt x="365" y="160"/>
                  </a:cubicBezTo>
                  <a:cubicBezTo>
                    <a:pt x="365" y="69"/>
                    <a:pt x="297" y="1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" name="Google Shape;486;p17">
              <a:extLst>
                <a:ext uri="{FF2B5EF4-FFF2-40B4-BE49-F238E27FC236}">
                  <a16:creationId xmlns:a16="http://schemas.microsoft.com/office/drawing/2014/main" id="{2A960B21-440A-697D-C832-781B0DEC001F}"/>
                </a:ext>
              </a:extLst>
            </p:cNvPr>
            <p:cNvSpPr/>
            <p:nvPr/>
          </p:nvSpPr>
          <p:spPr>
            <a:xfrm>
              <a:off x="8234386" y="4463977"/>
              <a:ext cx="24621" cy="21258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206" y="0"/>
                  </a:moveTo>
                  <a:cubicBezTo>
                    <a:pt x="69" y="0"/>
                    <a:pt x="0" y="171"/>
                    <a:pt x="103" y="274"/>
                  </a:cubicBezTo>
                  <a:cubicBezTo>
                    <a:pt x="132" y="302"/>
                    <a:pt x="168" y="315"/>
                    <a:pt x="205" y="315"/>
                  </a:cubicBezTo>
                  <a:cubicBezTo>
                    <a:pt x="285" y="315"/>
                    <a:pt x="365" y="254"/>
                    <a:pt x="365" y="160"/>
                  </a:cubicBezTo>
                  <a:cubicBezTo>
                    <a:pt x="365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" name="Google Shape;487;p17">
              <a:extLst>
                <a:ext uri="{FF2B5EF4-FFF2-40B4-BE49-F238E27FC236}">
                  <a16:creationId xmlns:a16="http://schemas.microsoft.com/office/drawing/2014/main" id="{A0D03E4A-78AF-B1F9-3676-08ABB99991E8}"/>
                </a:ext>
              </a:extLst>
            </p:cNvPr>
            <p:cNvSpPr/>
            <p:nvPr/>
          </p:nvSpPr>
          <p:spPr>
            <a:xfrm>
              <a:off x="8094800" y="4037477"/>
              <a:ext cx="378192" cy="111269"/>
            </a:xfrm>
            <a:custGeom>
              <a:avLst/>
              <a:gdLst/>
              <a:ahLst/>
              <a:cxnLst/>
              <a:rect l="l" t="t" r="r" b="b"/>
              <a:pathLst>
                <a:path w="5622" h="1654" extrusionOk="0">
                  <a:moveTo>
                    <a:pt x="2817" y="69"/>
                  </a:moveTo>
                  <a:cubicBezTo>
                    <a:pt x="4288" y="69"/>
                    <a:pt x="5542" y="411"/>
                    <a:pt x="5542" y="821"/>
                  </a:cubicBezTo>
                  <a:cubicBezTo>
                    <a:pt x="5542" y="1232"/>
                    <a:pt x="4299" y="1574"/>
                    <a:pt x="2817" y="1574"/>
                  </a:cubicBezTo>
                  <a:cubicBezTo>
                    <a:pt x="1323" y="1574"/>
                    <a:pt x="80" y="1232"/>
                    <a:pt x="80" y="821"/>
                  </a:cubicBezTo>
                  <a:cubicBezTo>
                    <a:pt x="80" y="422"/>
                    <a:pt x="1323" y="69"/>
                    <a:pt x="2817" y="69"/>
                  </a:cubicBezTo>
                  <a:close/>
                  <a:moveTo>
                    <a:pt x="2817" y="0"/>
                  </a:moveTo>
                  <a:cubicBezTo>
                    <a:pt x="1243" y="0"/>
                    <a:pt x="0" y="365"/>
                    <a:pt x="0" y="821"/>
                  </a:cubicBezTo>
                  <a:cubicBezTo>
                    <a:pt x="0" y="1289"/>
                    <a:pt x="1243" y="1654"/>
                    <a:pt x="2817" y="1654"/>
                  </a:cubicBezTo>
                  <a:cubicBezTo>
                    <a:pt x="4379" y="1654"/>
                    <a:pt x="5622" y="1289"/>
                    <a:pt x="5622" y="821"/>
                  </a:cubicBezTo>
                  <a:cubicBezTo>
                    <a:pt x="5622" y="365"/>
                    <a:pt x="4379" y="0"/>
                    <a:pt x="28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" name="Google Shape;488;p17">
              <a:extLst>
                <a:ext uri="{FF2B5EF4-FFF2-40B4-BE49-F238E27FC236}">
                  <a16:creationId xmlns:a16="http://schemas.microsoft.com/office/drawing/2014/main" id="{D5070272-9A75-6167-0E53-D9AB8456C86A}"/>
                </a:ext>
              </a:extLst>
            </p:cNvPr>
            <p:cNvSpPr/>
            <p:nvPr/>
          </p:nvSpPr>
          <p:spPr>
            <a:xfrm>
              <a:off x="8138526" y="4482342"/>
              <a:ext cx="4642" cy="95191"/>
            </a:xfrm>
            <a:custGeom>
              <a:avLst/>
              <a:gdLst/>
              <a:ahLst/>
              <a:cxnLst/>
              <a:rect l="l" t="t" r="r" b="b"/>
              <a:pathLst>
                <a:path w="69" h="1415" extrusionOk="0">
                  <a:moveTo>
                    <a:pt x="0" y="1"/>
                  </a:moveTo>
                  <a:lnTo>
                    <a:pt x="0" y="1415"/>
                  </a:lnTo>
                  <a:lnTo>
                    <a:pt x="69" y="141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" name="Google Shape;489;p17">
              <a:extLst>
                <a:ext uri="{FF2B5EF4-FFF2-40B4-BE49-F238E27FC236}">
                  <a16:creationId xmlns:a16="http://schemas.microsoft.com/office/drawing/2014/main" id="{4CA1843B-13C2-7039-994F-789D388193D2}"/>
                </a:ext>
              </a:extLst>
            </p:cNvPr>
            <p:cNvSpPr/>
            <p:nvPr/>
          </p:nvSpPr>
          <p:spPr>
            <a:xfrm>
              <a:off x="8140006" y="4610494"/>
              <a:ext cx="4709" cy="22267"/>
            </a:xfrm>
            <a:custGeom>
              <a:avLst/>
              <a:gdLst/>
              <a:ahLst/>
              <a:cxnLst/>
              <a:rect l="l" t="t" r="r" b="b"/>
              <a:pathLst>
                <a:path w="70" h="331" extrusionOk="0">
                  <a:moveTo>
                    <a:pt x="1" y="0"/>
                  </a:moveTo>
                  <a:lnTo>
                    <a:pt x="1" y="331"/>
                  </a:lnTo>
                  <a:lnTo>
                    <a:pt x="69" y="33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490;p17">
              <a:extLst>
                <a:ext uri="{FF2B5EF4-FFF2-40B4-BE49-F238E27FC236}">
                  <a16:creationId xmlns:a16="http://schemas.microsoft.com/office/drawing/2014/main" id="{8620EC07-BEC6-7086-7286-206F853878E1}"/>
                </a:ext>
              </a:extLst>
            </p:cNvPr>
            <p:cNvSpPr/>
            <p:nvPr/>
          </p:nvSpPr>
          <p:spPr>
            <a:xfrm>
              <a:off x="8119354" y="4151771"/>
              <a:ext cx="4642" cy="67542"/>
            </a:xfrm>
            <a:custGeom>
              <a:avLst/>
              <a:gdLst/>
              <a:ahLst/>
              <a:cxnLst/>
              <a:rect l="l" t="t" r="r" b="b"/>
              <a:pathLst>
                <a:path w="69" h="1004" extrusionOk="0">
                  <a:moveTo>
                    <a:pt x="0" y="0"/>
                  </a:moveTo>
                  <a:lnTo>
                    <a:pt x="0" y="1004"/>
                  </a:lnTo>
                  <a:lnTo>
                    <a:pt x="68" y="100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491;p17">
              <a:extLst>
                <a:ext uri="{FF2B5EF4-FFF2-40B4-BE49-F238E27FC236}">
                  <a16:creationId xmlns:a16="http://schemas.microsoft.com/office/drawing/2014/main" id="{F197F125-BAAA-EDD8-BFFC-3B8063CC276C}"/>
                </a:ext>
              </a:extLst>
            </p:cNvPr>
            <p:cNvSpPr/>
            <p:nvPr/>
          </p:nvSpPr>
          <p:spPr>
            <a:xfrm>
              <a:off x="8397787" y="4196977"/>
              <a:ext cx="4642" cy="48436"/>
            </a:xfrm>
            <a:custGeom>
              <a:avLst/>
              <a:gdLst/>
              <a:ahLst/>
              <a:cxnLst/>
              <a:rect l="l" t="t" r="r" b="b"/>
              <a:pathLst>
                <a:path w="69" h="720" extrusionOk="0">
                  <a:moveTo>
                    <a:pt x="0" y="1"/>
                  </a:moveTo>
                  <a:lnTo>
                    <a:pt x="0" y="719"/>
                  </a:lnTo>
                  <a:lnTo>
                    <a:pt x="69" y="71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492;p17">
              <a:extLst>
                <a:ext uri="{FF2B5EF4-FFF2-40B4-BE49-F238E27FC236}">
                  <a16:creationId xmlns:a16="http://schemas.microsoft.com/office/drawing/2014/main" id="{EB42149A-E9C0-C03F-E4A4-C338AED9F926}"/>
                </a:ext>
              </a:extLst>
            </p:cNvPr>
            <p:cNvSpPr/>
            <p:nvPr/>
          </p:nvSpPr>
          <p:spPr>
            <a:xfrm>
              <a:off x="8414672" y="4166301"/>
              <a:ext cx="7736" cy="60680"/>
            </a:xfrm>
            <a:custGeom>
              <a:avLst/>
              <a:gdLst/>
              <a:ahLst/>
              <a:cxnLst/>
              <a:rect l="l" t="t" r="r" b="b"/>
              <a:pathLst>
                <a:path w="115" h="902" extrusionOk="0">
                  <a:moveTo>
                    <a:pt x="34" y="1"/>
                  </a:moveTo>
                  <a:cubicBezTo>
                    <a:pt x="34" y="297"/>
                    <a:pt x="34" y="605"/>
                    <a:pt x="0" y="902"/>
                  </a:cubicBezTo>
                  <a:lnTo>
                    <a:pt x="80" y="902"/>
                  </a:lnTo>
                  <a:cubicBezTo>
                    <a:pt x="103" y="605"/>
                    <a:pt x="114" y="297"/>
                    <a:pt x="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71" name="Google Shape;1393;p37">
            <a:extLst>
              <a:ext uri="{FF2B5EF4-FFF2-40B4-BE49-F238E27FC236}">
                <a16:creationId xmlns:a16="http://schemas.microsoft.com/office/drawing/2014/main" id="{4F97570A-1C3D-57EA-CE71-9DD089A5BB64}"/>
              </a:ext>
            </a:extLst>
          </p:cNvPr>
          <p:cNvGrpSpPr/>
          <p:nvPr/>
        </p:nvGrpSpPr>
        <p:grpSpPr>
          <a:xfrm>
            <a:off x="3445044" y="5566785"/>
            <a:ext cx="477123" cy="476620"/>
            <a:chOff x="1891500" y="4120350"/>
            <a:chExt cx="830791" cy="829914"/>
          </a:xfrm>
        </p:grpSpPr>
        <p:sp>
          <p:nvSpPr>
            <p:cNvPr id="172" name="Google Shape;1394;p37">
              <a:extLst>
                <a:ext uri="{FF2B5EF4-FFF2-40B4-BE49-F238E27FC236}">
                  <a16:creationId xmlns:a16="http://schemas.microsoft.com/office/drawing/2014/main" id="{50A23DDF-FBA7-9822-4C49-CFF10DCE1491}"/>
                </a:ext>
              </a:extLst>
            </p:cNvPr>
            <p:cNvSpPr/>
            <p:nvPr/>
          </p:nvSpPr>
          <p:spPr>
            <a:xfrm>
              <a:off x="1926970" y="4154864"/>
              <a:ext cx="759852" cy="760888"/>
            </a:xfrm>
            <a:custGeom>
              <a:avLst/>
              <a:gdLst/>
              <a:ahLst/>
              <a:cxnLst/>
              <a:rect l="l" t="t" r="r" b="b"/>
              <a:pathLst>
                <a:path w="9533" h="9546" extrusionOk="0">
                  <a:moveTo>
                    <a:pt x="4767" y="1"/>
                  </a:moveTo>
                  <a:cubicBezTo>
                    <a:pt x="2132" y="1"/>
                    <a:pt x="0" y="2145"/>
                    <a:pt x="0" y="4779"/>
                  </a:cubicBezTo>
                  <a:cubicBezTo>
                    <a:pt x="0" y="7413"/>
                    <a:pt x="2132" y="9545"/>
                    <a:pt x="4767" y="9545"/>
                  </a:cubicBezTo>
                  <a:cubicBezTo>
                    <a:pt x="7401" y="9545"/>
                    <a:pt x="9533" y="7413"/>
                    <a:pt x="9533" y="4779"/>
                  </a:cubicBezTo>
                  <a:cubicBezTo>
                    <a:pt x="9533" y="2145"/>
                    <a:pt x="7401" y="1"/>
                    <a:pt x="476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" name="Google Shape;1395;p37">
              <a:extLst>
                <a:ext uri="{FF2B5EF4-FFF2-40B4-BE49-F238E27FC236}">
                  <a16:creationId xmlns:a16="http://schemas.microsoft.com/office/drawing/2014/main" id="{A4D08CB6-628C-8188-9220-2D6C51236A8D}"/>
                </a:ext>
              </a:extLst>
            </p:cNvPr>
            <p:cNvSpPr/>
            <p:nvPr/>
          </p:nvSpPr>
          <p:spPr>
            <a:xfrm>
              <a:off x="2305983" y="4157654"/>
              <a:ext cx="80" cy="73650"/>
            </a:xfrm>
            <a:custGeom>
              <a:avLst/>
              <a:gdLst/>
              <a:ahLst/>
              <a:cxnLst/>
              <a:rect l="l" t="t" r="r" b="b"/>
              <a:pathLst>
                <a:path w="1" h="924" extrusionOk="0">
                  <a:moveTo>
                    <a:pt x="0" y="0"/>
                  </a:moveTo>
                  <a:lnTo>
                    <a:pt x="0" y="924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" name="Google Shape;1396;p37">
              <a:extLst>
                <a:ext uri="{FF2B5EF4-FFF2-40B4-BE49-F238E27FC236}">
                  <a16:creationId xmlns:a16="http://schemas.microsoft.com/office/drawing/2014/main" id="{06BBEAE2-19D3-75AE-9F81-6F70FD6F9BFA}"/>
                </a:ext>
              </a:extLst>
            </p:cNvPr>
            <p:cNvSpPr/>
            <p:nvPr/>
          </p:nvSpPr>
          <p:spPr>
            <a:xfrm>
              <a:off x="2305983" y="4157654"/>
              <a:ext cx="80" cy="73650"/>
            </a:xfrm>
            <a:custGeom>
              <a:avLst/>
              <a:gdLst/>
              <a:ahLst/>
              <a:cxnLst/>
              <a:rect l="l" t="t" r="r" b="b"/>
              <a:pathLst>
                <a:path w="1" h="924" fill="none" extrusionOk="0">
                  <a:moveTo>
                    <a:pt x="0" y="0"/>
                  </a:moveTo>
                  <a:lnTo>
                    <a:pt x="0" y="924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" name="Google Shape;1397;p37">
              <a:extLst>
                <a:ext uri="{FF2B5EF4-FFF2-40B4-BE49-F238E27FC236}">
                  <a16:creationId xmlns:a16="http://schemas.microsoft.com/office/drawing/2014/main" id="{0D78101F-3656-28B7-D706-0C8E9322FF8C}"/>
                </a:ext>
              </a:extLst>
            </p:cNvPr>
            <p:cNvSpPr/>
            <p:nvPr/>
          </p:nvSpPr>
          <p:spPr>
            <a:xfrm>
              <a:off x="2305983" y="4838364"/>
              <a:ext cx="80" cy="73729"/>
            </a:xfrm>
            <a:custGeom>
              <a:avLst/>
              <a:gdLst/>
              <a:ahLst/>
              <a:cxnLst/>
              <a:rect l="l" t="t" r="r" b="b"/>
              <a:pathLst>
                <a:path w="1" h="925" extrusionOk="0">
                  <a:moveTo>
                    <a:pt x="0" y="1"/>
                  </a:moveTo>
                  <a:lnTo>
                    <a:pt x="0" y="92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" name="Google Shape;1398;p37">
              <a:extLst>
                <a:ext uri="{FF2B5EF4-FFF2-40B4-BE49-F238E27FC236}">
                  <a16:creationId xmlns:a16="http://schemas.microsoft.com/office/drawing/2014/main" id="{9776ED22-F21C-029F-EA64-D24F5D9DF629}"/>
                </a:ext>
              </a:extLst>
            </p:cNvPr>
            <p:cNvSpPr/>
            <p:nvPr/>
          </p:nvSpPr>
          <p:spPr>
            <a:xfrm>
              <a:off x="2305983" y="4838364"/>
              <a:ext cx="80" cy="73729"/>
            </a:xfrm>
            <a:custGeom>
              <a:avLst/>
              <a:gdLst/>
              <a:ahLst/>
              <a:cxnLst/>
              <a:rect l="l" t="t" r="r" b="b"/>
              <a:pathLst>
                <a:path w="1" h="925" fill="none" extrusionOk="0">
                  <a:moveTo>
                    <a:pt x="0" y="1"/>
                  </a:moveTo>
                  <a:lnTo>
                    <a:pt x="0" y="92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" name="Google Shape;1399;p37">
              <a:extLst>
                <a:ext uri="{FF2B5EF4-FFF2-40B4-BE49-F238E27FC236}">
                  <a16:creationId xmlns:a16="http://schemas.microsoft.com/office/drawing/2014/main" id="{24F1B44E-D9A6-77DF-4719-E54EE6A6E86B}"/>
                </a:ext>
              </a:extLst>
            </p:cNvPr>
            <p:cNvSpPr/>
            <p:nvPr/>
          </p:nvSpPr>
          <p:spPr>
            <a:xfrm>
              <a:off x="1928724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extrusionOk="0">
                  <a:moveTo>
                    <a:pt x="1" y="0"/>
                  </a:moveTo>
                  <a:lnTo>
                    <a:pt x="92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" name="Google Shape;1400;p37">
              <a:extLst>
                <a:ext uri="{FF2B5EF4-FFF2-40B4-BE49-F238E27FC236}">
                  <a16:creationId xmlns:a16="http://schemas.microsoft.com/office/drawing/2014/main" id="{075333D9-8282-FA4A-0EDD-1DB6A5D19CCE}"/>
                </a:ext>
              </a:extLst>
            </p:cNvPr>
            <p:cNvSpPr/>
            <p:nvPr/>
          </p:nvSpPr>
          <p:spPr>
            <a:xfrm>
              <a:off x="1928724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fill="none" extrusionOk="0">
                  <a:moveTo>
                    <a:pt x="1" y="0"/>
                  </a:moveTo>
                  <a:lnTo>
                    <a:pt x="92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" name="Google Shape;1401;p37">
              <a:extLst>
                <a:ext uri="{FF2B5EF4-FFF2-40B4-BE49-F238E27FC236}">
                  <a16:creationId xmlns:a16="http://schemas.microsoft.com/office/drawing/2014/main" id="{F6910021-CAF4-B845-460C-06190577632B}"/>
                </a:ext>
              </a:extLst>
            </p:cNvPr>
            <p:cNvSpPr/>
            <p:nvPr/>
          </p:nvSpPr>
          <p:spPr>
            <a:xfrm>
              <a:off x="2609513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extrusionOk="0">
                  <a:moveTo>
                    <a:pt x="1" y="0"/>
                  </a:moveTo>
                  <a:lnTo>
                    <a:pt x="924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" name="Google Shape;1402;p37">
              <a:extLst>
                <a:ext uri="{FF2B5EF4-FFF2-40B4-BE49-F238E27FC236}">
                  <a16:creationId xmlns:a16="http://schemas.microsoft.com/office/drawing/2014/main" id="{414A10E2-7CAF-71F1-E0F1-D0074ACFD604}"/>
                </a:ext>
              </a:extLst>
            </p:cNvPr>
            <p:cNvSpPr/>
            <p:nvPr/>
          </p:nvSpPr>
          <p:spPr>
            <a:xfrm>
              <a:off x="2609513" y="4534834"/>
              <a:ext cx="73729" cy="80"/>
            </a:xfrm>
            <a:custGeom>
              <a:avLst/>
              <a:gdLst/>
              <a:ahLst/>
              <a:cxnLst/>
              <a:rect l="l" t="t" r="r" b="b"/>
              <a:pathLst>
                <a:path w="925" h="1" fill="none" extrusionOk="0">
                  <a:moveTo>
                    <a:pt x="1" y="0"/>
                  </a:moveTo>
                  <a:lnTo>
                    <a:pt x="924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1" name="Google Shape;1403;p37">
              <a:extLst>
                <a:ext uri="{FF2B5EF4-FFF2-40B4-BE49-F238E27FC236}">
                  <a16:creationId xmlns:a16="http://schemas.microsoft.com/office/drawing/2014/main" id="{192D044D-94B3-2137-2525-F5F607B2DCCA}"/>
                </a:ext>
              </a:extLst>
            </p:cNvPr>
            <p:cNvSpPr/>
            <p:nvPr/>
          </p:nvSpPr>
          <p:spPr>
            <a:xfrm>
              <a:off x="1975991" y="4352142"/>
              <a:ext cx="63766" cy="35550"/>
            </a:xfrm>
            <a:custGeom>
              <a:avLst/>
              <a:gdLst/>
              <a:ahLst/>
              <a:cxnLst/>
              <a:rect l="l" t="t" r="r" b="b"/>
              <a:pathLst>
                <a:path w="800" h="446" extrusionOk="0">
                  <a:moveTo>
                    <a:pt x="1" y="0"/>
                  </a:moveTo>
                  <a:lnTo>
                    <a:pt x="799" y="44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9" name="Google Shape;1404;p37">
              <a:extLst>
                <a:ext uri="{FF2B5EF4-FFF2-40B4-BE49-F238E27FC236}">
                  <a16:creationId xmlns:a16="http://schemas.microsoft.com/office/drawing/2014/main" id="{97532A96-B6B0-5F0B-0B7E-3409285F5B61}"/>
                </a:ext>
              </a:extLst>
            </p:cNvPr>
            <p:cNvSpPr/>
            <p:nvPr/>
          </p:nvSpPr>
          <p:spPr>
            <a:xfrm>
              <a:off x="1975991" y="4352142"/>
              <a:ext cx="63766" cy="35550"/>
            </a:xfrm>
            <a:custGeom>
              <a:avLst/>
              <a:gdLst/>
              <a:ahLst/>
              <a:cxnLst/>
              <a:rect l="l" t="t" r="r" b="b"/>
              <a:pathLst>
                <a:path w="800" h="446" fill="none" extrusionOk="0">
                  <a:moveTo>
                    <a:pt x="1" y="0"/>
                  </a:moveTo>
                  <a:lnTo>
                    <a:pt x="799" y="44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0" name="Google Shape;1405;p37">
              <a:extLst>
                <a:ext uri="{FF2B5EF4-FFF2-40B4-BE49-F238E27FC236}">
                  <a16:creationId xmlns:a16="http://schemas.microsoft.com/office/drawing/2014/main" id="{6EB7DB71-CFCE-38C6-392C-F11EDB50F61C}"/>
                </a:ext>
              </a:extLst>
            </p:cNvPr>
            <p:cNvSpPr/>
            <p:nvPr/>
          </p:nvSpPr>
          <p:spPr>
            <a:xfrm>
              <a:off x="2572289" y="4681179"/>
              <a:ext cx="63686" cy="35470"/>
            </a:xfrm>
            <a:custGeom>
              <a:avLst/>
              <a:gdLst/>
              <a:ahLst/>
              <a:cxnLst/>
              <a:rect l="l" t="t" r="r" b="b"/>
              <a:pathLst>
                <a:path w="799" h="445" extrusionOk="0">
                  <a:moveTo>
                    <a:pt x="0" y="0"/>
                  </a:moveTo>
                  <a:lnTo>
                    <a:pt x="798" y="44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1" name="Google Shape;1406;p37">
              <a:extLst>
                <a:ext uri="{FF2B5EF4-FFF2-40B4-BE49-F238E27FC236}">
                  <a16:creationId xmlns:a16="http://schemas.microsoft.com/office/drawing/2014/main" id="{FF4C9CB6-2EA5-2B3E-2ADB-1AAC580DAE19}"/>
                </a:ext>
              </a:extLst>
            </p:cNvPr>
            <p:cNvSpPr/>
            <p:nvPr/>
          </p:nvSpPr>
          <p:spPr>
            <a:xfrm>
              <a:off x="2572289" y="4681179"/>
              <a:ext cx="63686" cy="35470"/>
            </a:xfrm>
            <a:custGeom>
              <a:avLst/>
              <a:gdLst/>
              <a:ahLst/>
              <a:cxnLst/>
              <a:rect l="l" t="t" r="r" b="b"/>
              <a:pathLst>
                <a:path w="799" h="445" fill="none" extrusionOk="0">
                  <a:moveTo>
                    <a:pt x="0" y="0"/>
                  </a:moveTo>
                  <a:lnTo>
                    <a:pt x="798" y="44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2" name="Google Shape;1407;p37">
              <a:extLst>
                <a:ext uri="{FF2B5EF4-FFF2-40B4-BE49-F238E27FC236}">
                  <a16:creationId xmlns:a16="http://schemas.microsoft.com/office/drawing/2014/main" id="{F2CE8447-E75B-2957-5915-762C255DEDBC}"/>
                </a:ext>
              </a:extLst>
            </p:cNvPr>
            <p:cNvSpPr/>
            <p:nvPr/>
          </p:nvSpPr>
          <p:spPr>
            <a:xfrm>
              <a:off x="2124169" y="4800264"/>
              <a:ext cx="35550" cy="64563"/>
            </a:xfrm>
            <a:custGeom>
              <a:avLst/>
              <a:gdLst/>
              <a:ahLst/>
              <a:cxnLst/>
              <a:rect l="l" t="t" r="r" b="b"/>
              <a:pathLst>
                <a:path w="446" h="810" extrusionOk="0">
                  <a:moveTo>
                    <a:pt x="1" y="810"/>
                  </a:moveTo>
                  <a:lnTo>
                    <a:pt x="44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" name="Google Shape;1408;p37">
              <a:extLst>
                <a:ext uri="{FF2B5EF4-FFF2-40B4-BE49-F238E27FC236}">
                  <a16:creationId xmlns:a16="http://schemas.microsoft.com/office/drawing/2014/main" id="{65B2E10B-AC4E-7F6C-F467-C1CC871F1058}"/>
                </a:ext>
              </a:extLst>
            </p:cNvPr>
            <p:cNvSpPr/>
            <p:nvPr/>
          </p:nvSpPr>
          <p:spPr>
            <a:xfrm>
              <a:off x="2124169" y="4800264"/>
              <a:ext cx="35550" cy="64563"/>
            </a:xfrm>
            <a:custGeom>
              <a:avLst/>
              <a:gdLst/>
              <a:ahLst/>
              <a:cxnLst/>
              <a:rect l="l" t="t" r="r" b="b"/>
              <a:pathLst>
                <a:path w="446" h="810" fill="none" extrusionOk="0">
                  <a:moveTo>
                    <a:pt x="1" y="810"/>
                  </a:moveTo>
                  <a:lnTo>
                    <a:pt x="44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" name="Google Shape;1409;p37">
              <a:extLst>
                <a:ext uri="{FF2B5EF4-FFF2-40B4-BE49-F238E27FC236}">
                  <a16:creationId xmlns:a16="http://schemas.microsoft.com/office/drawing/2014/main" id="{71DD29AF-2ACA-67CA-C535-D343E16D8A9B}"/>
                </a:ext>
              </a:extLst>
            </p:cNvPr>
            <p:cNvSpPr/>
            <p:nvPr/>
          </p:nvSpPr>
          <p:spPr>
            <a:xfrm>
              <a:off x="2452248" y="4204921"/>
              <a:ext cx="35550" cy="63686"/>
            </a:xfrm>
            <a:custGeom>
              <a:avLst/>
              <a:gdLst/>
              <a:ahLst/>
              <a:cxnLst/>
              <a:rect l="l" t="t" r="r" b="b"/>
              <a:pathLst>
                <a:path w="446" h="799" extrusionOk="0">
                  <a:moveTo>
                    <a:pt x="1" y="798"/>
                  </a:moveTo>
                  <a:lnTo>
                    <a:pt x="446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" name="Google Shape;1410;p37">
              <a:extLst>
                <a:ext uri="{FF2B5EF4-FFF2-40B4-BE49-F238E27FC236}">
                  <a16:creationId xmlns:a16="http://schemas.microsoft.com/office/drawing/2014/main" id="{D26EF285-505E-4518-D59F-9503E9AFDB53}"/>
                </a:ext>
              </a:extLst>
            </p:cNvPr>
            <p:cNvSpPr/>
            <p:nvPr/>
          </p:nvSpPr>
          <p:spPr>
            <a:xfrm>
              <a:off x="2452248" y="4204921"/>
              <a:ext cx="35550" cy="63686"/>
            </a:xfrm>
            <a:custGeom>
              <a:avLst/>
              <a:gdLst/>
              <a:ahLst/>
              <a:cxnLst/>
              <a:rect l="l" t="t" r="r" b="b"/>
              <a:pathLst>
                <a:path w="446" h="799" fill="none" extrusionOk="0">
                  <a:moveTo>
                    <a:pt x="1" y="798"/>
                  </a:moveTo>
                  <a:lnTo>
                    <a:pt x="446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" name="Google Shape;1411;p37">
              <a:extLst>
                <a:ext uri="{FF2B5EF4-FFF2-40B4-BE49-F238E27FC236}">
                  <a16:creationId xmlns:a16="http://schemas.microsoft.com/office/drawing/2014/main" id="{957D394D-F6E5-03AD-A340-C5270771DBD6}"/>
                </a:ext>
              </a:extLst>
            </p:cNvPr>
            <p:cNvSpPr/>
            <p:nvPr/>
          </p:nvSpPr>
          <p:spPr>
            <a:xfrm>
              <a:off x="2095075" y="4222138"/>
              <a:ext cx="41926" cy="60976"/>
            </a:xfrm>
            <a:custGeom>
              <a:avLst/>
              <a:gdLst/>
              <a:ahLst/>
              <a:cxnLst/>
              <a:rect l="l" t="t" r="r" b="b"/>
              <a:pathLst>
                <a:path w="526" h="765" extrusionOk="0">
                  <a:moveTo>
                    <a:pt x="1" y="1"/>
                  </a:moveTo>
                  <a:lnTo>
                    <a:pt x="525" y="76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" name="Google Shape;1412;p37">
              <a:extLst>
                <a:ext uri="{FF2B5EF4-FFF2-40B4-BE49-F238E27FC236}">
                  <a16:creationId xmlns:a16="http://schemas.microsoft.com/office/drawing/2014/main" id="{D97A673A-7B0F-A01D-FABB-03AECC4ED43C}"/>
                </a:ext>
              </a:extLst>
            </p:cNvPr>
            <p:cNvSpPr/>
            <p:nvPr/>
          </p:nvSpPr>
          <p:spPr>
            <a:xfrm>
              <a:off x="2095075" y="4222138"/>
              <a:ext cx="41926" cy="60976"/>
            </a:xfrm>
            <a:custGeom>
              <a:avLst/>
              <a:gdLst/>
              <a:ahLst/>
              <a:cxnLst/>
              <a:rect l="l" t="t" r="r" b="b"/>
              <a:pathLst>
                <a:path w="526" h="765" fill="none" extrusionOk="0">
                  <a:moveTo>
                    <a:pt x="1" y="1"/>
                  </a:moveTo>
                  <a:lnTo>
                    <a:pt x="525" y="76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" name="Google Shape;1413;p37">
              <a:extLst>
                <a:ext uri="{FF2B5EF4-FFF2-40B4-BE49-F238E27FC236}">
                  <a16:creationId xmlns:a16="http://schemas.microsoft.com/office/drawing/2014/main" id="{67004A3D-A171-43BE-D857-410D126FCDA3}"/>
                </a:ext>
              </a:extLst>
            </p:cNvPr>
            <p:cNvSpPr/>
            <p:nvPr/>
          </p:nvSpPr>
          <p:spPr>
            <a:xfrm>
              <a:off x="2475045" y="4786554"/>
              <a:ext cx="40970" cy="60976"/>
            </a:xfrm>
            <a:custGeom>
              <a:avLst/>
              <a:gdLst/>
              <a:ahLst/>
              <a:cxnLst/>
              <a:rect l="l" t="t" r="r" b="b"/>
              <a:pathLst>
                <a:path w="514" h="765" extrusionOk="0">
                  <a:moveTo>
                    <a:pt x="0" y="1"/>
                  </a:moveTo>
                  <a:lnTo>
                    <a:pt x="513" y="765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" name="Google Shape;1414;p37">
              <a:extLst>
                <a:ext uri="{FF2B5EF4-FFF2-40B4-BE49-F238E27FC236}">
                  <a16:creationId xmlns:a16="http://schemas.microsoft.com/office/drawing/2014/main" id="{5C824475-8672-6B6C-AA31-56630E24C28F}"/>
                </a:ext>
              </a:extLst>
            </p:cNvPr>
            <p:cNvSpPr/>
            <p:nvPr/>
          </p:nvSpPr>
          <p:spPr>
            <a:xfrm>
              <a:off x="2475045" y="4786554"/>
              <a:ext cx="40970" cy="60976"/>
            </a:xfrm>
            <a:custGeom>
              <a:avLst/>
              <a:gdLst/>
              <a:ahLst/>
              <a:cxnLst/>
              <a:rect l="l" t="t" r="r" b="b"/>
              <a:pathLst>
                <a:path w="514" h="765" fill="none" extrusionOk="0">
                  <a:moveTo>
                    <a:pt x="0" y="1"/>
                  </a:moveTo>
                  <a:lnTo>
                    <a:pt x="513" y="765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" name="Google Shape;1415;p37">
              <a:extLst>
                <a:ext uri="{FF2B5EF4-FFF2-40B4-BE49-F238E27FC236}">
                  <a16:creationId xmlns:a16="http://schemas.microsoft.com/office/drawing/2014/main" id="{98B8A370-74EE-6649-6106-F8F259D28D92}"/>
                </a:ext>
              </a:extLst>
            </p:cNvPr>
            <p:cNvSpPr/>
            <p:nvPr/>
          </p:nvSpPr>
          <p:spPr>
            <a:xfrm>
              <a:off x="1993288" y="4703896"/>
              <a:ext cx="60976" cy="40970"/>
            </a:xfrm>
            <a:custGeom>
              <a:avLst/>
              <a:gdLst/>
              <a:ahLst/>
              <a:cxnLst/>
              <a:rect l="l" t="t" r="r" b="b"/>
              <a:pathLst>
                <a:path w="765" h="514" extrusionOk="0">
                  <a:moveTo>
                    <a:pt x="1" y="513"/>
                  </a:moveTo>
                  <a:lnTo>
                    <a:pt x="765" y="0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" name="Google Shape;1416;p37">
              <a:extLst>
                <a:ext uri="{FF2B5EF4-FFF2-40B4-BE49-F238E27FC236}">
                  <a16:creationId xmlns:a16="http://schemas.microsoft.com/office/drawing/2014/main" id="{E9CC08D7-67DD-0FEF-2F8F-F7E671F0A6FC}"/>
                </a:ext>
              </a:extLst>
            </p:cNvPr>
            <p:cNvSpPr/>
            <p:nvPr/>
          </p:nvSpPr>
          <p:spPr>
            <a:xfrm>
              <a:off x="1993288" y="4703896"/>
              <a:ext cx="60976" cy="40970"/>
            </a:xfrm>
            <a:custGeom>
              <a:avLst/>
              <a:gdLst/>
              <a:ahLst/>
              <a:cxnLst/>
              <a:rect l="l" t="t" r="r" b="b"/>
              <a:pathLst>
                <a:path w="765" h="514" fill="none" extrusionOk="0">
                  <a:moveTo>
                    <a:pt x="1" y="513"/>
                  </a:moveTo>
                  <a:lnTo>
                    <a:pt x="76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" name="Google Shape;1417;p37">
              <a:extLst>
                <a:ext uri="{FF2B5EF4-FFF2-40B4-BE49-F238E27FC236}">
                  <a16:creationId xmlns:a16="http://schemas.microsoft.com/office/drawing/2014/main" id="{F96700C2-2B00-D0A0-CCA1-4E90D23C46DC}"/>
                </a:ext>
              </a:extLst>
            </p:cNvPr>
            <p:cNvSpPr/>
            <p:nvPr/>
          </p:nvSpPr>
          <p:spPr>
            <a:xfrm>
              <a:off x="2557702" y="4323926"/>
              <a:ext cx="60976" cy="41049"/>
            </a:xfrm>
            <a:custGeom>
              <a:avLst/>
              <a:gdLst/>
              <a:ahLst/>
              <a:cxnLst/>
              <a:rect l="l" t="t" r="r" b="b"/>
              <a:pathLst>
                <a:path w="765" h="515" extrusionOk="0">
                  <a:moveTo>
                    <a:pt x="1" y="514"/>
                  </a:moveTo>
                  <a:lnTo>
                    <a:pt x="765" y="1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" name="Google Shape;1418;p37">
              <a:extLst>
                <a:ext uri="{FF2B5EF4-FFF2-40B4-BE49-F238E27FC236}">
                  <a16:creationId xmlns:a16="http://schemas.microsoft.com/office/drawing/2014/main" id="{173363FF-78A9-F783-9CA5-B57BEE57F0E0}"/>
                </a:ext>
              </a:extLst>
            </p:cNvPr>
            <p:cNvSpPr/>
            <p:nvPr/>
          </p:nvSpPr>
          <p:spPr>
            <a:xfrm>
              <a:off x="2557702" y="4323926"/>
              <a:ext cx="60976" cy="41049"/>
            </a:xfrm>
            <a:custGeom>
              <a:avLst/>
              <a:gdLst/>
              <a:ahLst/>
              <a:cxnLst/>
              <a:rect l="l" t="t" r="r" b="b"/>
              <a:pathLst>
                <a:path w="765" h="515" fill="none" extrusionOk="0">
                  <a:moveTo>
                    <a:pt x="1" y="514"/>
                  </a:moveTo>
                  <a:lnTo>
                    <a:pt x="765" y="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" name="Google Shape;1419;p37">
              <a:extLst>
                <a:ext uri="{FF2B5EF4-FFF2-40B4-BE49-F238E27FC236}">
                  <a16:creationId xmlns:a16="http://schemas.microsoft.com/office/drawing/2014/main" id="{783D555A-BD72-0736-2E4E-8372059F0E87}"/>
                </a:ext>
              </a:extLst>
            </p:cNvPr>
            <p:cNvSpPr/>
            <p:nvPr/>
          </p:nvSpPr>
          <p:spPr>
            <a:xfrm>
              <a:off x="2261426" y="4490277"/>
              <a:ext cx="90946" cy="90069"/>
            </a:xfrm>
            <a:custGeom>
              <a:avLst/>
              <a:gdLst/>
              <a:ahLst/>
              <a:cxnLst/>
              <a:rect l="l" t="t" r="r" b="b"/>
              <a:pathLst>
                <a:path w="1141" h="1130" extrusionOk="0">
                  <a:moveTo>
                    <a:pt x="571" y="1"/>
                  </a:moveTo>
                  <a:cubicBezTo>
                    <a:pt x="251" y="1"/>
                    <a:pt x="0" y="252"/>
                    <a:pt x="0" y="571"/>
                  </a:cubicBezTo>
                  <a:cubicBezTo>
                    <a:pt x="0" y="879"/>
                    <a:pt x="251" y="1130"/>
                    <a:pt x="571" y="1130"/>
                  </a:cubicBezTo>
                  <a:cubicBezTo>
                    <a:pt x="878" y="1130"/>
                    <a:pt x="1141" y="879"/>
                    <a:pt x="1141" y="571"/>
                  </a:cubicBezTo>
                  <a:cubicBezTo>
                    <a:pt x="1141" y="252"/>
                    <a:pt x="878" y="1"/>
                    <a:pt x="5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" name="Google Shape;1420;p37">
              <a:extLst>
                <a:ext uri="{FF2B5EF4-FFF2-40B4-BE49-F238E27FC236}">
                  <a16:creationId xmlns:a16="http://schemas.microsoft.com/office/drawing/2014/main" id="{8B4BC332-3143-B61E-26C4-59405A9C552F}"/>
                </a:ext>
              </a:extLst>
            </p:cNvPr>
            <p:cNvSpPr/>
            <p:nvPr/>
          </p:nvSpPr>
          <p:spPr>
            <a:xfrm>
              <a:off x="2295063" y="4282158"/>
              <a:ext cx="150966" cy="253629"/>
            </a:xfrm>
            <a:custGeom>
              <a:avLst/>
              <a:gdLst/>
              <a:ahLst/>
              <a:cxnLst/>
              <a:rect l="l" t="t" r="r" b="b"/>
              <a:pathLst>
                <a:path w="1894" h="3182" fill="none" extrusionOk="0">
                  <a:moveTo>
                    <a:pt x="0" y="0"/>
                  </a:moveTo>
                  <a:lnTo>
                    <a:pt x="137" y="3182"/>
                  </a:lnTo>
                  <a:cubicBezTo>
                    <a:pt x="251" y="2988"/>
                    <a:pt x="1893" y="1893"/>
                    <a:pt x="1893" y="1893"/>
                  </a:cubicBez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" name="Google Shape;1421;p37">
              <a:extLst>
                <a:ext uri="{FF2B5EF4-FFF2-40B4-BE49-F238E27FC236}">
                  <a16:creationId xmlns:a16="http://schemas.microsoft.com/office/drawing/2014/main" id="{1DA1D66C-8A4C-523C-79DE-3AD67BEFD5CE}"/>
                </a:ext>
              </a:extLst>
            </p:cNvPr>
            <p:cNvSpPr/>
            <p:nvPr/>
          </p:nvSpPr>
          <p:spPr>
            <a:xfrm>
              <a:off x="1891500" y="4120350"/>
              <a:ext cx="830791" cy="829914"/>
            </a:xfrm>
            <a:custGeom>
              <a:avLst/>
              <a:gdLst/>
              <a:ahLst/>
              <a:cxnLst/>
              <a:rect l="l" t="t" r="r" b="b"/>
              <a:pathLst>
                <a:path w="10423" h="10412" fill="none" extrusionOk="0">
                  <a:moveTo>
                    <a:pt x="10423" y="5212"/>
                  </a:moveTo>
                  <a:cubicBezTo>
                    <a:pt x="10423" y="8085"/>
                    <a:pt x="8085" y="10411"/>
                    <a:pt x="5212" y="10411"/>
                  </a:cubicBezTo>
                  <a:cubicBezTo>
                    <a:pt x="2338" y="10411"/>
                    <a:pt x="0" y="8085"/>
                    <a:pt x="0" y="5212"/>
                  </a:cubicBezTo>
                  <a:cubicBezTo>
                    <a:pt x="0" y="2327"/>
                    <a:pt x="2338" y="1"/>
                    <a:pt x="5212" y="1"/>
                  </a:cubicBezTo>
                  <a:cubicBezTo>
                    <a:pt x="8085" y="1"/>
                    <a:pt x="10423" y="2327"/>
                    <a:pt x="10423" y="52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07" name="Google Shape;1422;p37">
            <a:extLst>
              <a:ext uri="{FF2B5EF4-FFF2-40B4-BE49-F238E27FC236}">
                <a16:creationId xmlns:a16="http://schemas.microsoft.com/office/drawing/2014/main" id="{F1CBF86E-7F8F-A1B0-8970-DB64E9301B9B}"/>
              </a:ext>
            </a:extLst>
          </p:cNvPr>
          <p:cNvSpPr/>
          <p:nvPr/>
        </p:nvSpPr>
        <p:spPr>
          <a:xfrm rot="5400000">
            <a:off x="3078686" y="4792978"/>
            <a:ext cx="73101" cy="346450"/>
          </a:xfrm>
          <a:custGeom>
            <a:avLst/>
            <a:gdLst/>
            <a:ahLst/>
            <a:cxnLst/>
            <a:rect l="l" t="t" r="r" b="b"/>
            <a:pathLst>
              <a:path w="593" h="3057" fill="none" extrusionOk="0">
                <a:moveTo>
                  <a:pt x="593" y="0"/>
                </a:moveTo>
                <a:lnTo>
                  <a:pt x="57" y="536"/>
                </a:lnTo>
                <a:lnTo>
                  <a:pt x="536" y="1015"/>
                </a:lnTo>
                <a:lnTo>
                  <a:pt x="0" y="1551"/>
                </a:lnTo>
                <a:lnTo>
                  <a:pt x="525" y="2076"/>
                </a:lnTo>
                <a:lnTo>
                  <a:pt x="0" y="2589"/>
                </a:lnTo>
                <a:lnTo>
                  <a:pt x="468" y="3056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08" name="Google Shape;1423;p37">
            <a:extLst>
              <a:ext uri="{FF2B5EF4-FFF2-40B4-BE49-F238E27FC236}">
                <a16:creationId xmlns:a16="http://schemas.microsoft.com/office/drawing/2014/main" id="{6B4C3999-2FC9-B907-2C65-273D5B7A6BC8}"/>
              </a:ext>
            </a:extLst>
          </p:cNvPr>
          <p:cNvGrpSpPr/>
          <p:nvPr/>
        </p:nvGrpSpPr>
        <p:grpSpPr>
          <a:xfrm rot="2151962">
            <a:off x="3242034" y="5185934"/>
            <a:ext cx="245253" cy="286454"/>
            <a:chOff x="5785386" y="4574396"/>
            <a:chExt cx="245250" cy="286450"/>
          </a:xfrm>
        </p:grpSpPr>
        <p:sp>
          <p:nvSpPr>
            <p:cNvPr id="209" name="Google Shape;1424;p37">
              <a:extLst>
                <a:ext uri="{FF2B5EF4-FFF2-40B4-BE49-F238E27FC236}">
                  <a16:creationId xmlns:a16="http://schemas.microsoft.com/office/drawing/2014/main" id="{106E0910-FEF1-473E-F723-3621FE7005EF}"/>
                </a:ext>
              </a:extLst>
            </p:cNvPr>
            <p:cNvSpPr/>
            <p:nvPr/>
          </p:nvSpPr>
          <p:spPr>
            <a:xfrm rot="1258950">
              <a:off x="5827609" y="4603805"/>
              <a:ext cx="187125" cy="123469"/>
            </a:xfrm>
            <a:custGeom>
              <a:avLst/>
              <a:gdLst/>
              <a:ahLst/>
              <a:cxnLst/>
              <a:rect l="l" t="t" r="r" b="b"/>
              <a:pathLst>
                <a:path w="1073" h="708" fill="none" extrusionOk="0">
                  <a:moveTo>
                    <a:pt x="12" y="708"/>
                  </a:moveTo>
                  <a:cubicBezTo>
                    <a:pt x="1" y="1"/>
                    <a:pt x="1073" y="1"/>
                    <a:pt x="1073" y="70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" name="Google Shape;1425;p37">
              <a:extLst>
                <a:ext uri="{FF2B5EF4-FFF2-40B4-BE49-F238E27FC236}">
                  <a16:creationId xmlns:a16="http://schemas.microsoft.com/office/drawing/2014/main" id="{F22BD6BC-693B-22CB-AC82-750A89D864A4}"/>
                </a:ext>
              </a:extLst>
            </p:cNvPr>
            <p:cNvSpPr/>
            <p:nvPr/>
          </p:nvSpPr>
          <p:spPr>
            <a:xfrm rot="1258950">
              <a:off x="5797942" y="4763071"/>
              <a:ext cx="83709" cy="85626"/>
            </a:xfrm>
            <a:custGeom>
              <a:avLst/>
              <a:gdLst/>
              <a:ahLst/>
              <a:cxnLst/>
              <a:rect l="l" t="t" r="r" b="b"/>
              <a:pathLst>
                <a:path w="480" h="491" fill="none" extrusionOk="0">
                  <a:moveTo>
                    <a:pt x="479" y="240"/>
                  </a:moveTo>
                  <a:cubicBezTo>
                    <a:pt x="479" y="377"/>
                    <a:pt x="376" y="491"/>
                    <a:pt x="240" y="491"/>
                  </a:cubicBezTo>
                  <a:cubicBezTo>
                    <a:pt x="114" y="491"/>
                    <a:pt x="0" y="377"/>
                    <a:pt x="0" y="240"/>
                  </a:cubicBezTo>
                  <a:cubicBezTo>
                    <a:pt x="0" y="114"/>
                    <a:pt x="114" y="0"/>
                    <a:pt x="240" y="0"/>
                  </a:cubicBezTo>
                  <a:cubicBezTo>
                    <a:pt x="376" y="0"/>
                    <a:pt x="479" y="114"/>
                    <a:pt x="479" y="2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4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11" name="Google Shape;1426;p37">
            <a:extLst>
              <a:ext uri="{FF2B5EF4-FFF2-40B4-BE49-F238E27FC236}">
                <a16:creationId xmlns:a16="http://schemas.microsoft.com/office/drawing/2014/main" id="{0F604320-D9AC-1FB3-977E-52FCED78C825}"/>
              </a:ext>
            </a:extLst>
          </p:cNvPr>
          <p:cNvSpPr/>
          <p:nvPr/>
        </p:nvSpPr>
        <p:spPr>
          <a:xfrm>
            <a:off x="1133299" y="6022452"/>
            <a:ext cx="108825" cy="109032"/>
          </a:xfrm>
          <a:custGeom>
            <a:avLst/>
            <a:gdLst/>
            <a:ahLst/>
            <a:cxnLst/>
            <a:rect l="l" t="t" r="r" b="b"/>
            <a:pathLst>
              <a:path w="525" h="526" fill="none" extrusionOk="0">
                <a:moveTo>
                  <a:pt x="525" y="263"/>
                </a:moveTo>
                <a:cubicBezTo>
                  <a:pt x="525" y="411"/>
                  <a:pt x="411" y="525"/>
                  <a:pt x="262" y="525"/>
                </a:cubicBezTo>
                <a:cubicBezTo>
                  <a:pt x="114" y="525"/>
                  <a:pt x="0" y="411"/>
                  <a:pt x="0" y="263"/>
                </a:cubicBezTo>
                <a:cubicBezTo>
                  <a:pt x="0" y="126"/>
                  <a:pt x="114" y="1"/>
                  <a:pt x="262" y="1"/>
                </a:cubicBezTo>
                <a:cubicBezTo>
                  <a:pt x="411" y="1"/>
                  <a:pt x="525" y="126"/>
                  <a:pt x="525" y="263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12" name="Google Shape;1427;p37">
            <a:extLst>
              <a:ext uri="{FF2B5EF4-FFF2-40B4-BE49-F238E27FC236}">
                <a16:creationId xmlns:a16="http://schemas.microsoft.com/office/drawing/2014/main" id="{0D4F3E77-83EA-D21C-D90C-1F7B1907066C}"/>
              </a:ext>
            </a:extLst>
          </p:cNvPr>
          <p:cNvGrpSpPr/>
          <p:nvPr/>
        </p:nvGrpSpPr>
        <p:grpSpPr>
          <a:xfrm>
            <a:off x="1049131" y="4764581"/>
            <a:ext cx="749346" cy="515875"/>
            <a:chOff x="7771599" y="2296312"/>
            <a:chExt cx="1145264" cy="788438"/>
          </a:xfrm>
        </p:grpSpPr>
        <p:grpSp>
          <p:nvGrpSpPr>
            <p:cNvPr id="213" name="Google Shape;1428;p37">
              <a:extLst>
                <a:ext uri="{FF2B5EF4-FFF2-40B4-BE49-F238E27FC236}">
                  <a16:creationId xmlns:a16="http://schemas.microsoft.com/office/drawing/2014/main" id="{661DC14D-A35F-D77D-019F-198385815066}"/>
                </a:ext>
              </a:extLst>
            </p:cNvPr>
            <p:cNvGrpSpPr/>
            <p:nvPr/>
          </p:nvGrpSpPr>
          <p:grpSpPr>
            <a:xfrm rot="-1567458">
              <a:off x="7829990" y="2321337"/>
              <a:ext cx="1086873" cy="763413"/>
              <a:chOff x="4994125" y="4904500"/>
              <a:chExt cx="1086922" cy="763448"/>
            </a:xfrm>
          </p:grpSpPr>
          <p:sp>
            <p:nvSpPr>
              <p:cNvPr id="240" name="Google Shape;1429;p37">
                <a:extLst>
                  <a:ext uri="{FF2B5EF4-FFF2-40B4-BE49-F238E27FC236}">
                    <a16:creationId xmlns:a16="http://schemas.microsoft.com/office/drawing/2014/main" id="{CE07216E-F823-C830-7514-2982CA5256DC}"/>
                  </a:ext>
                </a:extLst>
              </p:cNvPr>
              <p:cNvSpPr/>
              <p:nvPr/>
            </p:nvSpPr>
            <p:spPr>
              <a:xfrm>
                <a:off x="5129513" y="5418801"/>
                <a:ext cx="359196" cy="101567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958" extrusionOk="0">
                    <a:moveTo>
                      <a:pt x="3365" y="0"/>
                    </a:moveTo>
                    <a:lnTo>
                      <a:pt x="1" y="889"/>
                    </a:lnTo>
                    <a:lnTo>
                      <a:pt x="24" y="958"/>
                    </a:lnTo>
                    <a:lnTo>
                      <a:pt x="3388" y="68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1430;p37">
                <a:extLst>
                  <a:ext uri="{FF2B5EF4-FFF2-40B4-BE49-F238E27FC236}">
                    <a16:creationId xmlns:a16="http://schemas.microsoft.com/office/drawing/2014/main" id="{7EC4CEB6-8E97-F91B-82F3-049B12B877B2}"/>
                  </a:ext>
                </a:extLst>
              </p:cNvPr>
              <p:cNvSpPr/>
              <p:nvPr/>
            </p:nvSpPr>
            <p:spPr>
              <a:xfrm>
                <a:off x="4994125" y="5426859"/>
                <a:ext cx="240029" cy="182036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717" extrusionOk="0">
                    <a:moveTo>
                      <a:pt x="1133" y="0"/>
                    </a:moveTo>
                    <a:cubicBezTo>
                      <a:pt x="1105" y="0"/>
                      <a:pt x="1078" y="1"/>
                      <a:pt x="1050" y="4"/>
                    </a:cubicBezTo>
                    <a:cubicBezTo>
                      <a:pt x="297" y="84"/>
                      <a:pt x="1" y="1042"/>
                      <a:pt x="594" y="1520"/>
                    </a:cubicBezTo>
                    <a:cubicBezTo>
                      <a:pt x="750" y="1652"/>
                      <a:pt x="943" y="1716"/>
                      <a:pt x="1136" y="1716"/>
                    </a:cubicBezTo>
                    <a:cubicBezTo>
                      <a:pt x="1378" y="1716"/>
                      <a:pt x="1620" y="1615"/>
                      <a:pt x="1791" y="1418"/>
                    </a:cubicBezTo>
                    <a:cubicBezTo>
                      <a:pt x="2263" y="847"/>
                      <a:pt x="1847" y="0"/>
                      <a:pt x="11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1431;p37">
                <a:extLst>
                  <a:ext uri="{FF2B5EF4-FFF2-40B4-BE49-F238E27FC236}">
                    <a16:creationId xmlns:a16="http://schemas.microsoft.com/office/drawing/2014/main" id="{91B3244D-DE24-EB3F-D74F-BF073681723E}"/>
                  </a:ext>
                </a:extLst>
              </p:cNvPr>
              <p:cNvSpPr/>
              <p:nvPr/>
            </p:nvSpPr>
            <p:spPr>
              <a:xfrm>
                <a:off x="5000168" y="5428449"/>
                <a:ext cx="236001" cy="183839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1734" extrusionOk="0">
                    <a:moveTo>
                      <a:pt x="1073" y="34"/>
                    </a:moveTo>
                    <a:lnTo>
                      <a:pt x="1084" y="46"/>
                    </a:lnTo>
                    <a:cubicBezTo>
                      <a:pt x="1097" y="45"/>
                      <a:pt x="1110" y="45"/>
                      <a:pt x="1124" y="45"/>
                    </a:cubicBezTo>
                    <a:cubicBezTo>
                      <a:pt x="1293" y="45"/>
                      <a:pt x="1460" y="112"/>
                      <a:pt x="1597" y="228"/>
                    </a:cubicBezTo>
                    <a:cubicBezTo>
                      <a:pt x="2225" y="784"/>
                      <a:pt x="1713" y="1658"/>
                      <a:pt x="1057" y="1658"/>
                    </a:cubicBezTo>
                    <a:cubicBezTo>
                      <a:pt x="891" y="1658"/>
                      <a:pt x="716" y="1602"/>
                      <a:pt x="548" y="1471"/>
                    </a:cubicBezTo>
                    <a:cubicBezTo>
                      <a:pt x="1" y="1004"/>
                      <a:pt x="275" y="103"/>
                      <a:pt x="1004" y="34"/>
                    </a:cubicBezTo>
                    <a:close/>
                    <a:moveTo>
                      <a:pt x="1118" y="0"/>
                    </a:moveTo>
                    <a:cubicBezTo>
                      <a:pt x="639" y="0"/>
                      <a:pt x="263" y="377"/>
                      <a:pt x="252" y="844"/>
                    </a:cubicBezTo>
                    <a:cubicBezTo>
                      <a:pt x="240" y="1323"/>
                      <a:pt x="605" y="1711"/>
                      <a:pt x="1073" y="1733"/>
                    </a:cubicBezTo>
                    <a:lnTo>
                      <a:pt x="1153" y="1733"/>
                    </a:lnTo>
                    <a:cubicBezTo>
                      <a:pt x="1620" y="1711"/>
                      <a:pt x="1996" y="1323"/>
                      <a:pt x="1985" y="844"/>
                    </a:cubicBezTo>
                    <a:cubicBezTo>
                      <a:pt x="1974" y="377"/>
                      <a:pt x="1586" y="0"/>
                      <a:pt x="11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1432;p37">
                <a:extLst>
                  <a:ext uri="{FF2B5EF4-FFF2-40B4-BE49-F238E27FC236}">
                    <a16:creationId xmlns:a16="http://schemas.microsoft.com/office/drawing/2014/main" id="{06B2DF83-FA25-D98F-37A0-ADF423123CB3}"/>
                  </a:ext>
                </a:extLst>
              </p:cNvPr>
              <p:cNvSpPr/>
              <p:nvPr/>
            </p:nvSpPr>
            <p:spPr>
              <a:xfrm>
                <a:off x="5274656" y="5129792"/>
                <a:ext cx="320498" cy="234622"/>
              </a:xfrm>
              <a:custGeom>
                <a:avLst/>
                <a:gdLst/>
                <a:ahLst/>
                <a:cxnLst/>
                <a:rect l="l" t="t" r="r" b="b"/>
                <a:pathLst>
                  <a:path w="3023" h="2213" extrusionOk="0">
                    <a:moveTo>
                      <a:pt x="46" y="1"/>
                    </a:moveTo>
                    <a:lnTo>
                      <a:pt x="0" y="58"/>
                    </a:lnTo>
                    <a:lnTo>
                      <a:pt x="2976" y="2213"/>
                    </a:lnTo>
                    <a:lnTo>
                      <a:pt x="3022" y="2156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1433;p37">
                <a:extLst>
                  <a:ext uri="{FF2B5EF4-FFF2-40B4-BE49-F238E27FC236}">
                    <a16:creationId xmlns:a16="http://schemas.microsoft.com/office/drawing/2014/main" id="{8E3C1156-5CFC-01FC-29FF-6B663B49864B}"/>
                  </a:ext>
                </a:extLst>
              </p:cNvPr>
              <p:cNvSpPr/>
              <p:nvPr/>
            </p:nvSpPr>
            <p:spPr>
              <a:xfrm>
                <a:off x="5659086" y="5010096"/>
                <a:ext cx="152457" cy="341066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3217" extrusionOk="0">
                    <a:moveTo>
                      <a:pt x="1369" y="1"/>
                    </a:moveTo>
                    <a:lnTo>
                      <a:pt x="0" y="3194"/>
                    </a:lnTo>
                    <a:lnTo>
                      <a:pt x="69" y="3216"/>
                    </a:lnTo>
                    <a:lnTo>
                      <a:pt x="1437" y="24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1434;p37">
                <a:extLst>
                  <a:ext uri="{FF2B5EF4-FFF2-40B4-BE49-F238E27FC236}">
                    <a16:creationId xmlns:a16="http://schemas.microsoft.com/office/drawing/2014/main" id="{BCAFFFEE-6CD2-B902-3E0E-78E931EC8DAA}"/>
                  </a:ext>
                </a:extLst>
              </p:cNvPr>
              <p:cNvSpPr/>
              <p:nvPr/>
            </p:nvSpPr>
            <p:spPr>
              <a:xfrm>
                <a:off x="5700222" y="5435658"/>
                <a:ext cx="241832" cy="127012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198" extrusionOk="0">
                    <a:moveTo>
                      <a:pt x="34" y="1"/>
                    </a:moveTo>
                    <a:lnTo>
                      <a:pt x="0" y="69"/>
                    </a:lnTo>
                    <a:lnTo>
                      <a:pt x="2246" y="1198"/>
                    </a:lnTo>
                    <a:lnTo>
                      <a:pt x="2281" y="113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1435;p37">
                <a:extLst>
                  <a:ext uri="{FF2B5EF4-FFF2-40B4-BE49-F238E27FC236}">
                    <a16:creationId xmlns:a16="http://schemas.microsoft.com/office/drawing/2014/main" id="{754D21A5-02B9-7CAD-9E19-34F23B77D1FD}"/>
                  </a:ext>
                </a:extLst>
              </p:cNvPr>
              <p:cNvSpPr/>
              <p:nvPr/>
            </p:nvSpPr>
            <p:spPr>
              <a:xfrm>
                <a:off x="5447469" y="5234009"/>
                <a:ext cx="344671" cy="305338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2880" extrusionOk="0">
                    <a:moveTo>
                      <a:pt x="1637" y="0"/>
                    </a:moveTo>
                    <a:cubicBezTo>
                      <a:pt x="1472" y="0"/>
                      <a:pt x="1305" y="29"/>
                      <a:pt x="1141" y="90"/>
                    </a:cubicBezTo>
                    <a:cubicBezTo>
                      <a:pt x="389" y="363"/>
                      <a:pt x="1" y="1184"/>
                      <a:pt x="275" y="1925"/>
                    </a:cubicBezTo>
                    <a:cubicBezTo>
                      <a:pt x="489" y="2514"/>
                      <a:pt x="1045" y="2880"/>
                      <a:pt x="1632" y="2880"/>
                    </a:cubicBezTo>
                    <a:cubicBezTo>
                      <a:pt x="1795" y="2880"/>
                      <a:pt x="1961" y="2852"/>
                      <a:pt x="2122" y="2792"/>
                    </a:cubicBezTo>
                    <a:cubicBezTo>
                      <a:pt x="2874" y="2518"/>
                      <a:pt x="3251" y="1686"/>
                      <a:pt x="2977" y="945"/>
                    </a:cubicBezTo>
                    <a:cubicBezTo>
                      <a:pt x="2764" y="358"/>
                      <a:pt x="2218" y="0"/>
                      <a:pt x="16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1436;p37">
                <a:extLst>
                  <a:ext uri="{FF2B5EF4-FFF2-40B4-BE49-F238E27FC236}">
                    <a16:creationId xmlns:a16="http://schemas.microsoft.com/office/drawing/2014/main" id="{87C63259-F66F-16DA-1D07-949B75216949}"/>
                  </a:ext>
                </a:extLst>
              </p:cNvPr>
              <p:cNvSpPr/>
              <p:nvPr/>
            </p:nvSpPr>
            <p:spPr>
              <a:xfrm>
                <a:off x="5433050" y="5230828"/>
                <a:ext cx="363967" cy="313713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2959" extrusionOk="0">
                    <a:moveTo>
                      <a:pt x="1741" y="88"/>
                    </a:moveTo>
                    <a:cubicBezTo>
                      <a:pt x="2245" y="88"/>
                      <a:pt x="2733" y="357"/>
                      <a:pt x="2988" y="827"/>
                    </a:cubicBezTo>
                    <a:cubicBezTo>
                      <a:pt x="3341" y="1499"/>
                      <a:pt x="3090" y="2343"/>
                      <a:pt x="2429" y="2719"/>
                    </a:cubicBezTo>
                    <a:cubicBezTo>
                      <a:pt x="2221" y="2827"/>
                      <a:pt x="1991" y="2885"/>
                      <a:pt x="1761" y="2885"/>
                    </a:cubicBezTo>
                    <a:cubicBezTo>
                      <a:pt x="1625" y="2885"/>
                      <a:pt x="1489" y="2865"/>
                      <a:pt x="1357" y="2822"/>
                    </a:cubicBezTo>
                    <a:cubicBezTo>
                      <a:pt x="160" y="2457"/>
                      <a:pt x="0" y="827"/>
                      <a:pt x="1095" y="245"/>
                    </a:cubicBezTo>
                    <a:cubicBezTo>
                      <a:pt x="1302" y="138"/>
                      <a:pt x="1523" y="88"/>
                      <a:pt x="1741" y="88"/>
                    </a:cubicBezTo>
                    <a:close/>
                    <a:moveTo>
                      <a:pt x="1765" y="0"/>
                    </a:moveTo>
                    <a:cubicBezTo>
                      <a:pt x="1532" y="0"/>
                      <a:pt x="1295" y="56"/>
                      <a:pt x="1072" y="177"/>
                    </a:cubicBezTo>
                    <a:cubicBezTo>
                      <a:pt x="354" y="564"/>
                      <a:pt x="80" y="1454"/>
                      <a:pt x="468" y="2172"/>
                    </a:cubicBezTo>
                    <a:cubicBezTo>
                      <a:pt x="650" y="2514"/>
                      <a:pt x="958" y="2776"/>
                      <a:pt x="1334" y="2891"/>
                    </a:cubicBezTo>
                    <a:cubicBezTo>
                      <a:pt x="1471" y="2925"/>
                      <a:pt x="1619" y="2948"/>
                      <a:pt x="1768" y="2948"/>
                    </a:cubicBezTo>
                    <a:lnTo>
                      <a:pt x="1768" y="2959"/>
                    </a:lnTo>
                    <a:cubicBezTo>
                      <a:pt x="2725" y="2959"/>
                      <a:pt x="3432" y="2047"/>
                      <a:pt x="3193" y="1123"/>
                    </a:cubicBezTo>
                    <a:cubicBezTo>
                      <a:pt x="3025" y="435"/>
                      <a:pt x="2413" y="0"/>
                      <a:pt x="17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1437;p37">
                <a:extLst>
                  <a:ext uri="{FF2B5EF4-FFF2-40B4-BE49-F238E27FC236}">
                    <a16:creationId xmlns:a16="http://schemas.microsoft.com/office/drawing/2014/main" id="{E8D407DF-FD44-03AC-02AE-A48AEAD9669A}"/>
                  </a:ext>
                </a:extLst>
              </p:cNvPr>
              <p:cNvSpPr/>
              <p:nvPr/>
            </p:nvSpPr>
            <p:spPr>
              <a:xfrm>
                <a:off x="5718352" y="4907363"/>
                <a:ext cx="214903" cy="18161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713" extrusionOk="0">
                    <a:moveTo>
                      <a:pt x="950" y="1"/>
                    </a:moveTo>
                    <a:cubicBezTo>
                      <a:pt x="886" y="1"/>
                      <a:pt x="820" y="8"/>
                      <a:pt x="753" y="23"/>
                    </a:cubicBezTo>
                    <a:cubicBezTo>
                      <a:pt x="297" y="126"/>
                      <a:pt x="0" y="582"/>
                      <a:pt x="103" y="1038"/>
                    </a:cubicBezTo>
                    <a:cubicBezTo>
                      <a:pt x="189" y="1471"/>
                      <a:pt x="563" y="1713"/>
                      <a:pt x="941" y="1713"/>
                    </a:cubicBezTo>
                    <a:cubicBezTo>
                      <a:pt x="1211" y="1713"/>
                      <a:pt x="1483" y="1589"/>
                      <a:pt x="1654" y="1323"/>
                    </a:cubicBezTo>
                    <a:cubicBezTo>
                      <a:pt x="2027" y="733"/>
                      <a:pt x="1590" y="1"/>
                      <a:pt x="95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1438;p37">
                <a:extLst>
                  <a:ext uri="{FF2B5EF4-FFF2-40B4-BE49-F238E27FC236}">
                    <a16:creationId xmlns:a16="http://schemas.microsoft.com/office/drawing/2014/main" id="{6E9BBE25-BBA4-BEB4-B1F5-6E4FC8CB3B0E}"/>
                  </a:ext>
                </a:extLst>
              </p:cNvPr>
              <p:cNvSpPr/>
              <p:nvPr/>
            </p:nvSpPr>
            <p:spPr>
              <a:xfrm>
                <a:off x="5690469" y="4904500"/>
                <a:ext cx="244376" cy="186701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761" extrusionOk="0">
                    <a:moveTo>
                      <a:pt x="1137" y="69"/>
                    </a:moveTo>
                    <a:cubicBezTo>
                      <a:pt x="1153" y="69"/>
                      <a:pt x="1170" y="70"/>
                      <a:pt x="1187" y="73"/>
                    </a:cubicBezTo>
                    <a:cubicBezTo>
                      <a:pt x="2156" y="73"/>
                      <a:pt x="2304" y="1464"/>
                      <a:pt x="1358" y="1670"/>
                    </a:cubicBezTo>
                    <a:cubicBezTo>
                      <a:pt x="1298" y="1684"/>
                      <a:pt x="1238" y="1691"/>
                      <a:pt x="1179" y="1691"/>
                    </a:cubicBezTo>
                    <a:cubicBezTo>
                      <a:pt x="811" y="1691"/>
                      <a:pt x="479" y="1427"/>
                      <a:pt x="400" y="1054"/>
                    </a:cubicBezTo>
                    <a:cubicBezTo>
                      <a:pt x="297" y="621"/>
                      <a:pt x="571" y="176"/>
                      <a:pt x="1016" y="85"/>
                    </a:cubicBezTo>
                    <a:cubicBezTo>
                      <a:pt x="1056" y="77"/>
                      <a:pt x="1096" y="69"/>
                      <a:pt x="1137" y="69"/>
                    </a:cubicBezTo>
                    <a:close/>
                    <a:moveTo>
                      <a:pt x="1184" y="0"/>
                    </a:moveTo>
                    <a:cubicBezTo>
                      <a:pt x="1155" y="0"/>
                      <a:pt x="1125" y="2"/>
                      <a:pt x="1096" y="5"/>
                    </a:cubicBezTo>
                    <a:cubicBezTo>
                      <a:pt x="1" y="130"/>
                      <a:pt x="69" y="1761"/>
                      <a:pt x="1187" y="1761"/>
                    </a:cubicBezTo>
                    <a:cubicBezTo>
                      <a:pt x="1255" y="1761"/>
                      <a:pt x="1312" y="1761"/>
                      <a:pt x="1381" y="1749"/>
                    </a:cubicBezTo>
                    <a:cubicBezTo>
                      <a:pt x="1837" y="1647"/>
                      <a:pt x="2133" y="1202"/>
                      <a:pt x="2065" y="746"/>
                    </a:cubicBezTo>
                    <a:cubicBezTo>
                      <a:pt x="1990" y="308"/>
                      <a:pt x="1615" y="0"/>
                      <a:pt x="11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1439;p37">
                <a:extLst>
                  <a:ext uri="{FF2B5EF4-FFF2-40B4-BE49-F238E27FC236}">
                    <a16:creationId xmlns:a16="http://schemas.microsoft.com/office/drawing/2014/main" id="{EAE415F8-79FB-853C-673A-A271D43C865C}"/>
                  </a:ext>
                </a:extLst>
              </p:cNvPr>
              <p:cNvSpPr/>
              <p:nvPr/>
            </p:nvSpPr>
            <p:spPr>
              <a:xfrm>
                <a:off x="5156125" y="5035858"/>
                <a:ext cx="195289" cy="169102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1595" extrusionOk="0">
                    <a:moveTo>
                      <a:pt x="918" y="0"/>
                    </a:moveTo>
                    <a:cubicBezTo>
                      <a:pt x="793" y="0"/>
                      <a:pt x="663" y="31"/>
                      <a:pt x="537" y="100"/>
                    </a:cubicBezTo>
                    <a:cubicBezTo>
                      <a:pt x="149" y="305"/>
                      <a:pt x="1" y="784"/>
                      <a:pt x="206" y="1172"/>
                    </a:cubicBezTo>
                    <a:cubicBezTo>
                      <a:pt x="362" y="1458"/>
                      <a:pt x="639" y="1595"/>
                      <a:pt x="914" y="1595"/>
                    </a:cubicBezTo>
                    <a:cubicBezTo>
                      <a:pt x="1242" y="1595"/>
                      <a:pt x="1565" y="1401"/>
                      <a:pt x="1677" y="1035"/>
                    </a:cubicBezTo>
                    <a:cubicBezTo>
                      <a:pt x="1841" y="488"/>
                      <a:pt x="1416" y="0"/>
                      <a:pt x="9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1440;p37">
                <a:extLst>
                  <a:ext uri="{FF2B5EF4-FFF2-40B4-BE49-F238E27FC236}">
                    <a16:creationId xmlns:a16="http://schemas.microsoft.com/office/drawing/2014/main" id="{477D4062-CEF9-3859-1F76-F36FD04078FE}"/>
                  </a:ext>
                </a:extLst>
              </p:cNvPr>
              <p:cNvSpPr/>
              <p:nvPr/>
            </p:nvSpPr>
            <p:spPr>
              <a:xfrm>
                <a:off x="5130786" y="5031300"/>
                <a:ext cx="248829" cy="177159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671" extrusionOk="0">
                    <a:moveTo>
                      <a:pt x="1104" y="84"/>
                    </a:moveTo>
                    <a:cubicBezTo>
                      <a:pt x="1120" y="84"/>
                      <a:pt x="1136" y="84"/>
                      <a:pt x="1152" y="86"/>
                    </a:cubicBezTo>
                    <a:cubicBezTo>
                      <a:pt x="1232" y="86"/>
                      <a:pt x="1300" y="86"/>
                      <a:pt x="1380" y="109"/>
                    </a:cubicBezTo>
                    <a:cubicBezTo>
                      <a:pt x="1779" y="234"/>
                      <a:pt x="2007" y="656"/>
                      <a:pt x="1882" y="1067"/>
                    </a:cubicBezTo>
                    <a:cubicBezTo>
                      <a:pt x="1784" y="1404"/>
                      <a:pt x="1475" y="1603"/>
                      <a:pt x="1155" y="1603"/>
                    </a:cubicBezTo>
                    <a:cubicBezTo>
                      <a:pt x="988" y="1603"/>
                      <a:pt x="818" y="1549"/>
                      <a:pt x="673" y="1431"/>
                    </a:cubicBezTo>
                    <a:cubicBezTo>
                      <a:pt x="251" y="1089"/>
                      <a:pt x="320" y="428"/>
                      <a:pt x="799" y="166"/>
                    </a:cubicBezTo>
                    <a:cubicBezTo>
                      <a:pt x="898" y="116"/>
                      <a:pt x="997" y="84"/>
                      <a:pt x="1104" y="84"/>
                    </a:cubicBezTo>
                    <a:close/>
                    <a:moveTo>
                      <a:pt x="1181" y="0"/>
                    </a:moveTo>
                    <a:cubicBezTo>
                      <a:pt x="1110" y="0"/>
                      <a:pt x="1036" y="9"/>
                      <a:pt x="958" y="29"/>
                    </a:cubicBezTo>
                    <a:cubicBezTo>
                      <a:pt x="0" y="268"/>
                      <a:pt x="171" y="1671"/>
                      <a:pt x="1152" y="1671"/>
                    </a:cubicBezTo>
                    <a:cubicBezTo>
                      <a:pt x="1289" y="1671"/>
                      <a:pt x="1426" y="1637"/>
                      <a:pt x="1551" y="1580"/>
                    </a:cubicBezTo>
                    <a:cubicBezTo>
                      <a:pt x="2347" y="1150"/>
                      <a:pt x="1979" y="0"/>
                      <a:pt x="11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1441;p37">
                <a:extLst>
                  <a:ext uri="{FF2B5EF4-FFF2-40B4-BE49-F238E27FC236}">
                    <a16:creationId xmlns:a16="http://schemas.microsoft.com/office/drawing/2014/main" id="{2814EDB5-2A4C-FEFE-9538-8A0E67DE81B6}"/>
                  </a:ext>
                </a:extLst>
              </p:cNvPr>
              <p:cNvSpPr/>
              <p:nvPr/>
            </p:nvSpPr>
            <p:spPr>
              <a:xfrm>
                <a:off x="5858511" y="5483049"/>
                <a:ext cx="209177" cy="181188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709" extrusionOk="0">
                    <a:moveTo>
                      <a:pt x="977" y="1"/>
                    </a:moveTo>
                    <a:cubicBezTo>
                      <a:pt x="839" y="1"/>
                      <a:pt x="697" y="35"/>
                      <a:pt x="560" y="112"/>
                    </a:cubicBezTo>
                    <a:cubicBezTo>
                      <a:pt x="149" y="329"/>
                      <a:pt x="1" y="831"/>
                      <a:pt x="218" y="1253"/>
                    </a:cubicBezTo>
                    <a:cubicBezTo>
                      <a:pt x="379" y="1560"/>
                      <a:pt x="677" y="1708"/>
                      <a:pt x="973" y="1708"/>
                    </a:cubicBezTo>
                    <a:cubicBezTo>
                      <a:pt x="1324" y="1708"/>
                      <a:pt x="1674" y="1500"/>
                      <a:pt x="1791" y="1104"/>
                    </a:cubicBezTo>
                    <a:cubicBezTo>
                      <a:pt x="1973" y="524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1442;p37">
                <a:extLst>
                  <a:ext uri="{FF2B5EF4-FFF2-40B4-BE49-F238E27FC236}">
                    <a16:creationId xmlns:a16="http://schemas.microsoft.com/office/drawing/2014/main" id="{D506790E-831E-2C47-A7AA-348B83E21ACF}"/>
                  </a:ext>
                </a:extLst>
              </p:cNvPr>
              <p:cNvSpPr/>
              <p:nvPr/>
            </p:nvSpPr>
            <p:spPr>
              <a:xfrm>
                <a:off x="5833702" y="5479763"/>
                <a:ext cx="247345" cy="188186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1775" extrusionOk="0">
                    <a:moveTo>
                      <a:pt x="1204" y="75"/>
                    </a:moveTo>
                    <a:cubicBezTo>
                      <a:pt x="2048" y="75"/>
                      <a:pt x="2333" y="1204"/>
                      <a:pt x="1580" y="1603"/>
                    </a:cubicBezTo>
                    <a:cubicBezTo>
                      <a:pt x="1439" y="1679"/>
                      <a:pt x="1302" y="1712"/>
                      <a:pt x="1174" y="1712"/>
                    </a:cubicBezTo>
                    <a:cubicBezTo>
                      <a:pt x="435" y="1712"/>
                      <a:pt x="0" y="604"/>
                      <a:pt x="816" y="166"/>
                    </a:cubicBezTo>
                    <a:cubicBezTo>
                      <a:pt x="930" y="109"/>
                      <a:pt x="1067" y="75"/>
                      <a:pt x="1204" y="75"/>
                    </a:cubicBezTo>
                    <a:close/>
                    <a:moveTo>
                      <a:pt x="1201" y="0"/>
                    </a:moveTo>
                    <a:cubicBezTo>
                      <a:pt x="1060" y="0"/>
                      <a:pt x="916" y="35"/>
                      <a:pt x="782" y="109"/>
                    </a:cubicBezTo>
                    <a:cubicBezTo>
                      <a:pt x="577" y="212"/>
                      <a:pt x="417" y="406"/>
                      <a:pt x="349" y="634"/>
                    </a:cubicBezTo>
                    <a:cubicBezTo>
                      <a:pt x="281" y="850"/>
                      <a:pt x="303" y="1101"/>
                      <a:pt x="417" y="1307"/>
                    </a:cubicBezTo>
                    <a:cubicBezTo>
                      <a:pt x="566" y="1592"/>
                      <a:pt x="873" y="1774"/>
                      <a:pt x="1204" y="1774"/>
                    </a:cubicBezTo>
                    <a:cubicBezTo>
                      <a:pt x="1341" y="1774"/>
                      <a:pt x="1489" y="1740"/>
                      <a:pt x="1615" y="1671"/>
                    </a:cubicBezTo>
                    <a:cubicBezTo>
                      <a:pt x="2048" y="1443"/>
                      <a:pt x="2208" y="907"/>
                      <a:pt x="1980" y="474"/>
                    </a:cubicBezTo>
                    <a:cubicBezTo>
                      <a:pt x="1822" y="175"/>
                      <a:pt x="1517" y="0"/>
                      <a:pt x="120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1443;p37">
                <a:extLst>
                  <a:ext uri="{FF2B5EF4-FFF2-40B4-BE49-F238E27FC236}">
                    <a16:creationId xmlns:a16="http://schemas.microsoft.com/office/drawing/2014/main" id="{D6C64FDA-1C2F-41BB-E7FB-0E8DC8967305}"/>
                  </a:ext>
                </a:extLst>
              </p:cNvPr>
              <p:cNvSpPr/>
              <p:nvPr/>
            </p:nvSpPr>
            <p:spPr>
              <a:xfrm>
                <a:off x="5492210" y="5307481"/>
                <a:ext cx="47285" cy="15489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461" extrusionOk="0">
                    <a:moveTo>
                      <a:pt x="343" y="1"/>
                    </a:moveTo>
                    <a:lnTo>
                      <a:pt x="343" y="1"/>
                    </a:lnTo>
                    <a:cubicBezTo>
                      <a:pt x="1" y="434"/>
                      <a:pt x="24" y="1050"/>
                      <a:pt x="389" y="1461"/>
                    </a:cubicBezTo>
                    <a:lnTo>
                      <a:pt x="446" y="1415"/>
                    </a:lnTo>
                    <a:cubicBezTo>
                      <a:pt x="103" y="1027"/>
                      <a:pt x="81" y="457"/>
                      <a:pt x="400" y="47"/>
                    </a:cubicBezTo>
                    <a:lnTo>
                      <a:pt x="34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1444;p37">
                <a:extLst>
                  <a:ext uri="{FF2B5EF4-FFF2-40B4-BE49-F238E27FC236}">
                    <a16:creationId xmlns:a16="http://schemas.microsoft.com/office/drawing/2014/main" id="{0BC09724-2A30-B8CF-B189-97E2B3E54ECF}"/>
                  </a:ext>
                </a:extLst>
              </p:cNvPr>
              <p:cNvSpPr/>
              <p:nvPr/>
            </p:nvSpPr>
            <p:spPr>
              <a:xfrm>
                <a:off x="5553914" y="5473189"/>
                <a:ext cx="30322" cy="1823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2" extrusionOk="0">
                    <a:moveTo>
                      <a:pt x="46" y="0"/>
                    </a:moveTo>
                    <a:lnTo>
                      <a:pt x="0" y="46"/>
                    </a:lnTo>
                    <a:cubicBezTo>
                      <a:pt x="80" y="126"/>
                      <a:pt x="183" y="171"/>
                      <a:pt x="285" y="171"/>
                    </a:cubicBezTo>
                    <a:lnTo>
                      <a:pt x="285" y="103"/>
                    </a:lnTo>
                    <a:cubicBezTo>
                      <a:pt x="194" y="103"/>
                      <a:pt x="114" y="57"/>
                      <a:pt x="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1445;p37">
                <a:extLst>
                  <a:ext uri="{FF2B5EF4-FFF2-40B4-BE49-F238E27FC236}">
                    <a16:creationId xmlns:a16="http://schemas.microsoft.com/office/drawing/2014/main" id="{F80CADAC-0D4F-9148-F569-CB6D185A08A4}"/>
                  </a:ext>
                </a:extLst>
              </p:cNvPr>
              <p:cNvSpPr/>
              <p:nvPr/>
            </p:nvSpPr>
            <p:spPr>
              <a:xfrm>
                <a:off x="5751006" y="4970232"/>
                <a:ext cx="32654" cy="65414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17" extrusionOk="0">
                    <a:moveTo>
                      <a:pt x="68" y="1"/>
                    </a:moveTo>
                    <a:lnTo>
                      <a:pt x="68" y="1"/>
                    </a:lnTo>
                    <a:cubicBezTo>
                      <a:pt x="0" y="229"/>
                      <a:pt x="80" y="480"/>
                      <a:pt x="262" y="616"/>
                    </a:cubicBezTo>
                    <a:lnTo>
                      <a:pt x="308" y="559"/>
                    </a:lnTo>
                    <a:cubicBezTo>
                      <a:pt x="148" y="434"/>
                      <a:pt x="80" y="229"/>
                      <a:pt x="137" y="23"/>
                    </a:cubicBez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1446;p37">
                <a:extLst>
                  <a:ext uri="{FF2B5EF4-FFF2-40B4-BE49-F238E27FC236}">
                    <a16:creationId xmlns:a16="http://schemas.microsoft.com/office/drawing/2014/main" id="{916DDFD5-C8FB-66E1-553E-DA7F8AF738E5}"/>
                  </a:ext>
                </a:extLst>
              </p:cNvPr>
              <p:cNvSpPr/>
              <p:nvPr/>
            </p:nvSpPr>
            <p:spPr>
              <a:xfrm>
                <a:off x="5807727" y="5041583"/>
                <a:ext cx="40076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38" extrusionOk="0">
                    <a:moveTo>
                      <a:pt x="343" y="0"/>
                    </a:moveTo>
                    <a:cubicBezTo>
                      <a:pt x="277" y="44"/>
                      <a:pt x="207" y="65"/>
                      <a:pt x="138" y="65"/>
                    </a:cubicBezTo>
                    <a:cubicBezTo>
                      <a:pt x="99" y="65"/>
                      <a:pt x="61" y="58"/>
                      <a:pt x="24" y="46"/>
                    </a:cubicBezTo>
                    <a:lnTo>
                      <a:pt x="1" y="114"/>
                    </a:lnTo>
                    <a:cubicBezTo>
                      <a:pt x="47" y="126"/>
                      <a:pt x="92" y="137"/>
                      <a:pt x="149" y="137"/>
                    </a:cubicBezTo>
                    <a:cubicBezTo>
                      <a:pt x="229" y="137"/>
                      <a:pt x="309" y="114"/>
                      <a:pt x="377" y="69"/>
                    </a:cubicBezTo>
                    <a:lnTo>
                      <a:pt x="343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1447;p37">
                <a:extLst>
                  <a:ext uri="{FF2B5EF4-FFF2-40B4-BE49-F238E27FC236}">
                    <a16:creationId xmlns:a16="http://schemas.microsoft.com/office/drawing/2014/main" id="{C8BB2A2C-69D4-4166-479D-60D2C9666691}"/>
                  </a:ext>
                </a:extLst>
              </p:cNvPr>
              <p:cNvSpPr/>
              <p:nvPr/>
            </p:nvSpPr>
            <p:spPr>
              <a:xfrm>
                <a:off x="5868265" y="4995677"/>
                <a:ext cx="16963" cy="35093"/>
              </a:xfrm>
              <a:custGeom>
                <a:avLst/>
                <a:gdLst/>
                <a:ahLst/>
                <a:cxnLst/>
                <a:rect l="l" t="t" r="r" b="b"/>
                <a:pathLst>
                  <a:path w="160" h="331" extrusionOk="0">
                    <a:moveTo>
                      <a:pt x="80" y="0"/>
                    </a:moveTo>
                    <a:cubicBezTo>
                      <a:pt x="91" y="103"/>
                      <a:pt x="57" y="205"/>
                      <a:pt x="0" y="285"/>
                    </a:cubicBezTo>
                    <a:lnTo>
                      <a:pt x="57" y="331"/>
                    </a:lnTo>
                    <a:cubicBezTo>
                      <a:pt x="126" y="240"/>
                      <a:pt x="160" y="125"/>
                      <a:pt x="14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1448;p37">
                <a:extLst>
                  <a:ext uri="{FF2B5EF4-FFF2-40B4-BE49-F238E27FC236}">
                    <a16:creationId xmlns:a16="http://schemas.microsoft.com/office/drawing/2014/main" id="{133ADD6C-7432-AD9B-338F-FF4190FEB9C4}"/>
                  </a:ext>
                </a:extLst>
              </p:cNvPr>
              <p:cNvSpPr/>
              <p:nvPr/>
            </p:nvSpPr>
            <p:spPr>
              <a:xfrm>
                <a:off x="5192384" y="5105619"/>
                <a:ext cx="19508" cy="46013"/>
              </a:xfrm>
              <a:custGeom>
                <a:avLst/>
                <a:gdLst/>
                <a:ahLst/>
                <a:cxnLst/>
                <a:rect l="l" t="t" r="r" b="b"/>
                <a:pathLst>
                  <a:path w="184" h="434" extrusionOk="0">
                    <a:moveTo>
                      <a:pt x="69" y="1"/>
                    </a:moveTo>
                    <a:lnTo>
                      <a:pt x="1" y="12"/>
                    </a:lnTo>
                    <a:cubicBezTo>
                      <a:pt x="12" y="160"/>
                      <a:pt x="58" y="297"/>
                      <a:pt x="115" y="434"/>
                    </a:cubicBezTo>
                    <a:lnTo>
                      <a:pt x="183" y="400"/>
                    </a:lnTo>
                    <a:cubicBezTo>
                      <a:pt x="126" y="274"/>
                      <a:pt x="92" y="138"/>
                      <a:pt x="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1449;p37">
                <a:extLst>
                  <a:ext uri="{FF2B5EF4-FFF2-40B4-BE49-F238E27FC236}">
                    <a16:creationId xmlns:a16="http://schemas.microsoft.com/office/drawing/2014/main" id="{18F3DFF3-112E-0C19-9FDC-22DC06574444}"/>
                  </a:ext>
                </a:extLst>
              </p:cNvPr>
              <p:cNvSpPr/>
              <p:nvPr/>
            </p:nvSpPr>
            <p:spPr>
              <a:xfrm>
                <a:off x="5225038" y="5167323"/>
                <a:ext cx="47285" cy="1092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03" extrusionOk="0">
                    <a:moveTo>
                      <a:pt x="35" y="0"/>
                    </a:moveTo>
                    <a:lnTo>
                      <a:pt x="1" y="69"/>
                    </a:lnTo>
                    <a:cubicBezTo>
                      <a:pt x="69" y="91"/>
                      <a:pt x="138" y="103"/>
                      <a:pt x="217" y="103"/>
                    </a:cubicBezTo>
                    <a:cubicBezTo>
                      <a:pt x="297" y="103"/>
                      <a:pt x="377" y="91"/>
                      <a:pt x="446" y="69"/>
                    </a:cubicBezTo>
                    <a:lnTo>
                      <a:pt x="411" y="0"/>
                    </a:lnTo>
                    <a:cubicBezTo>
                      <a:pt x="354" y="23"/>
                      <a:pt x="289" y="34"/>
                      <a:pt x="223" y="34"/>
                    </a:cubicBezTo>
                    <a:cubicBezTo>
                      <a:pt x="158" y="34"/>
                      <a:pt x="92" y="23"/>
                      <a:pt x="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1450;p37">
                <a:extLst>
                  <a:ext uri="{FF2B5EF4-FFF2-40B4-BE49-F238E27FC236}">
                    <a16:creationId xmlns:a16="http://schemas.microsoft.com/office/drawing/2014/main" id="{0CD68B27-5A95-B6A6-BB0E-26715084CA9A}"/>
                  </a:ext>
                </a:extLst>
              </p:cNvPr>
              <p:cNvSpPr/>
              <p:nvPr/>
            </p:nvSpPr>
            <p:spPr>
              <a:xfrm>
                <a:off x="5046181" y="5521534"/>
                <a:ext cx="90753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71" extrusionOk="0">
                    <a:moveTo>
                      <a:pt x="69" y="0"/>
                    </a:moveTo>
                    <a:lnTo>
                      <a:pt x="0" y="23"/>
                    </a:lnTo>
                    <a:cubicBezTo>
                      <a:pt x="46" y="206"/>
                      <a:pt x="160" y="365"/>
                      <a:pt x="308" y="479"/>
                    </a:cubicBezTo>
                    <a:cubicBezTo>
                      <a:pt x="399" y="536"/>
                      <a:pt x="513" y="570"/>
                      <a:pt x="627" y="570"/>
                    </a:cubicBezTo>
                    <a:cubicBezTo>
                      <a:pt x="707" y="570"/>
                      <a:pt x="787" y="548"/>
                      <a:pt x="855" y="513"/>
                    </a:cubicBezTo>
                    <a:lnTo>
                      <a:pt x="821" y="456"/>
                    </a:lnTo>
                    <a:cubicBezTo>
                      <a:pt x="760" y="485"/>
                      <a:pt x="692" y="500"/>
                      <a:pt x="624" y="500"/>
                    </a:cubicBezTo>
                    <a:cubicBezTo>
                      <a:pt x="529" y="500"/>
                      <a:pt x="434" y="471"/>
                      <a:pt x="354" y="411"/>
                    </a:cubicBezTo>
                    <a:cubicBezTo>
                      <a:pt x="205" y="320"/>
                      <a:pt x="114" y="171"/>
                      <a:pt x="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1451;p37">
                <a:extLst>
                  <a:ext uri="{FF2B5EF4-FFF2-40B4-BE49-F238E27FC236}">
                    <a16:creationId xmlns:a16="http://schemas.microsoft.com/office/drawing/2014/main" id="{B063674F-1B09-B374-25A7-C08D9F612AF2}"/>
                  </a:ext>
                </a:extLst>
              </p:cNvPr>
              <p:cNvSpPr/>
              <p:nvPr/>
            </p:nvSpPr>
            <p:spPr>
              <a:xfrm>
                <a:off x="5523698" y="5366746"/>
                <a:ext cx="25445" cy="5937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60" extrusionOk="0">
                    <a:moveTo>
                      <a:pt x="23" y="1"/>
                    </a:moveTo>
                    <a:cubicBezTo>
                      <a:pt x="0" y="206"/>
                      <a:pt x="57" y="400"/>
                      <a:pt x="171" y="559"/>
                    </a:cubicBezTo>
                    <a:lnTo>
                      <a:pt x="240" y="514"/>
                    </a:lnTo>
                    <a:cubicBezTo>
                      <a:pt x="126" y="366"/>
                      <a:pt x="80" y="183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1452;p37">
                <a:extLst>
                  <a:ext uri="{FF2B5EF4-FFF2-40B4-BE49-F238E27FC236}">
                    <a16:creationId xmlns:a16="http://schemas.microsoft.com/office/drawing/2014/main" id="{44EB0247-5746-5E86-50D8-C05BDBD3BEA6}"/>
                  </a:ext>
                </a:extLst>
              </p:cNvPr>
              <p:cNvSpPr/>
              <p:nvPr/>
            </p:nvSpPr>
            <p:spPr>
              <a:xfrm>
                <a:off x="5899647" y="5496090"/>
                <a:ext cx="61810" cy="72624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5" extrusionOk="0">
                    <a:moveTo>
                      <a:pt x="571" y="1"/>
                    </a:moveTo>
                    <a:cubicBezTo>
                      <a:pt x="251" y="81"/>
                      <a:pt x="23" y="366"/>
                      <a:pt x="1" y="685"/>
                    </a:cubicBezTo>
                    <a:lnTo>
                      <a:pt x="69" y="685"/>
                    </a:lnTo>
                    <a:cubicBezTo>
                      <a:pt x="92" y="389"/>
                      <a:pt x="297" y="149"/>
                      <a:pt x="582" y="69"/>
                    </a:cubicBezTo>
                    <a:lnTo>
                      <a:pt x="57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1453;p37">
                <a:extLst>
                  <a:ext uri="{FF2B5EF4-FFF2-40B4-BE49-F238E27FC236}">
                    <a16:creationId xmlns:a16="http://schemas.microsoft.com/office/drawing/2014/main" id="{848C5E22-B78B-DEAB-3A35-5D09B2653C64}"/>
                  </a:ext>
                </a:extLst>
              </p:cNvPr>
              <p:cNvSpPr/>
              <p:nvPr/>
            </p:nvSpPr>
            <p:spPr>
              <a:xfrm>
                <a:off x="5899647" y="5591613"/>
                <a:ext cx="25551" cy="4124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89" extrusionOk="0">
                    <a:moveTo>
                      <a:pt x="12" y="1"/>
                    </a:moveTo>
                    <a:cubicBezTo>
                      <a:pt x="1" y="149"/>
                      <a:pt x="80" y="297"/>
                      <a:pt x="206" y="388"/>
                    </a:cubicBezTo>
                    <a:lnTo>
                      <a:pt x="240" y="331"/>
                    </a:lnTo>
                    <a:cubicBezTo>
                      <a:pt x="137" y="252"/>
                      <a:pt x="80" y="126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1454;p37">
              <a:extLst>
                <a:ext uri="{FF2B5EF4-FFF2-40B4-BE49-F238E27FC236}">
                  <a16:creationId xmlns:a16="http://schemas.microsoft.com/office/drawing/2014/main" id="{D855C77F-B6D1-D4E3-D1BE-2473CA151AB2}"/>
                </a:ext>
              </a:extLst>
            </p:cNvPr>
            <p:cNvGrpSpPr/>
            <p:nvPr/>
          </p:nvGrpSpPr>
          <p:grpSpPr>
            <a:xfrm rot="-1567458">
              <a:off x="7771599" y="2296312"/>
              <a:ext cx="1086873" cy="763414"/>
              <a:chOff x="4994125" y="4904500"/>
              <a:chExt cx="1086922" cy="763449"/>
            </a:xfrm>
          </p:grpSpPr>
          <p:sp>
            <p:nvSpPr>
              <p:cNvPr id="215" name="Google Shape;1455;p37">
                <a:extLst>
                  <a:ext uri="{FF2B5EF4-FFF2-40B4-BE49-F238E27FC236}">
                    <a16:creationId xmlns:a16="http://schemas.microsoft.com/office/drawing/2014/main" id="{EE3DCC6A-58EA-57AF-58D7-DB7BB8F58047}"/>
                  </a:ext>
                </a:extLst>
              </p:cNvPr>
              <p:cNvSpPr/>
              <p:nvPr/>
            </p:nvSpPr>
            <p:spPr>
              <a:xfrm>
                <a:off x="5129513" y="5418801"/>
                <a:ext cx="359196" cy="101567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958" extrusionOk="0">
                    <a:moveTo>
                      <a:pt x="3365" y="0"/>
                    </a:moveTo>
                    <a:lnTo>
                      <a:pt x="1" y="889"/>
                    </a:lnTo>
                    <a:lnTo>
                      <a:pt x="24" y="958"/>
                    </a:lnTo>
                    <a:lnTo>
                      <a:pt x="3388" y="68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1456;p37">
                <a:extLst>
                  <a:ext uri="{FF2B5EF4-FFF2-40B4-BE49-F238E27FC236}">
                    <a16:creationId xmlns:a16="http://schemas.microsoft.com/office/drawing/2014/main" id="{7229C9E2-CB2D-CCB3-5718-922233F15C0E}"/>
                  </a:ext>
                </a:extLst>
              </p:cNvPr>
              <p:cNvSpPr/>
              <p:nvPr/>
            </p:nvSpPr>
            <p:spPr>
              <a:xfrm>
                <a:off x="4994125" y="5426859"/>
                <a:ext cx="240029" cy="182036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717" extrusionOk="0">
                    <a:moveTo>
                      <a:pt x="1133" y="0"/>
                    </a:moveTo>
                    <a:cubicBezTo>
                      <a:pt x="1105" y="0"/>
                      <a:pt x="1078" y="1"/>
                      <a:pt x="1050" y="4"/>
                    </a:cubicBezTo>
                    <a:cubicBezTo>
                      <a:pt x="297" y="84"/>
                      <a:pt x="1" y="1042"/>
                      <a:pt x="594" y="1520"/>
                    </a:cubicBezTo>
                    <a:cubicBezTo>
                      <a:pt x="750" y="1652"/>
                      <a:pt x="943" y="1716"/>
                      <a:pt x="1136" y="1716"/>
                    </a:cubicBezTo>
                    <a:cubicBezTo>
                      <a:pt x="1378" y="1716"/>
                      <a:pt x="1620" y="1615"/>
                      <a:pt x="1791" y="1418"/>
                    </a:cubicBezTo>
                    <a:cubicBezTo>
                      <a:pt x="2263" y="847"/>
                      <a:pt x="1847" y="0"/>
                      <a:pt x="1133" y="0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1457;p37">
                <a:extLst>
                  <a:ext uri="{FF2B5EF4-FFF2-40B4-BE49-F238E27FC236}">
                    <a16:creationId xmlns:a16="http://schemas.microsoft.com/office/drawing/2014/main" id="{6D3F42F3-F2AA-9B45-40F7-A83745A029F6}"/>
                  </a:ext>
                </a:extLst>
              </p:cNvPr>
              <p:cNvSpPr/>
              <p:nvPr/>
            </p:nvSpPr>
            <p:spPr>
              <a:xfrm>
                <a:off x="5000168" y="5428449"/>
                <a:ext cx="236001" cy="183839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1734" extrusionOk="0">
                    <a:moveTo>
                      <a:pt x="1073" y="34"/>
                    </a:moveTo>
                    <a:lnTo>
                      <a:pt x="1084" y="46"/>
                    </a:lnTo>
                    <a:cubicBezTo>
                      <a:pt x="1097" y="45"/>
                      <a:pt x="1110" y="45"/>
                      <a:pt x="1124" y="45"/>
                    </a:cubicBezTo>
                    <a:cubicBezTo>
                      <a:pt x="1293" y="45"/>
                      <a:pt x="1460" y="112"/>
                      <a:pt x="1597" y="228"/>
                    </a:cubicBezTo>
                    <a:cubicBezTo>
                      <a:pt x="2225" y="784"/>
                      <a:pt x="1713" y="1658"/>
                      <a:pt x="1057" y="1658"/>
                    </a:cubicBezTo>
                    <a:cubicBezTo>
                      <a:pt x="891" y="1658"/>
                      <a:pt x="716" y="1602"/>
                      <a:pt x="548" y="1471"/>
                    </a:cubicBezTo>
                    <a:cubicBezTo>
                      <a:pt x="1" y="1004"/>
                      <a:pt x="275" y="103"/>
                      <a:pt x="1004" y="34"/>
                    </a:cubicBezTo>
                    <a:close/>
                    <a:moveTo>
                      <a:pt x="1118" y="0"/>
                    </a:moveTo>
                    <a:cubicBezTo>
                      <a:pt x="639" y="0"/>
                      <a:pt x="263" y="377"/>
                      <a:pt x="252" y="844"/>
                    </a:cubicBezTo>
                    <a:cubicBezTo>
                      <a:pt x="240" y="1323"/>
                      <a:pt x="605" y="1711"/>
                      <a:pt x="1073" y="1733"/>
                    </a:cubicBezTo>
                    <a:lnTo>
                      <a:pt x="1153" y="1733"/>
                    </a:lnTo>
                    <a:cubicBezTo>
                      <a:pt x="1620" y="1711"/>
                      <a:pt x="1996" y="1323"/>
                      <a:pt x="1985" y="844"/>
                    </a:cubicBezTo>
                    <a:cubicBezTo>
                      <a:pt x="1974" y="377"/>
                      <a:pt x="1586" y="0"/>
                      <a:pt x="11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1458;p37">
                <a:extLst>
                  <a:ext uri="{FF2B5EF4-FFF2-40B4-BE49-F238E27FC236}">
                    <a16:creationId xmlns:a16="http://schemas.microsoft.com/office/drawing/2014/main" id="{8CF1794C-2417-A3E9-B793-3E84758BC996}"/>
                  </a:ext>
                </a:extLst>
              </p:cNvPr>
              <p:cNvSpPr/>
              <p:nvPr/>
            </p:nvSpPr>
            <p:spPr>
              <a:xfrm>
                <a:off x="5274656" y="5129792"/>
                <a:ext cx="320498" cy="234622"/>
              </a:xfrm>
              <a:custGeom>
                <a:avLst/>
                <a:gdLst/>
                <a:ahLst/>
                <a:cxnLst/>
                <a:rect l="l" t="t" r="r" b="b"/>
                <a:pathLst>
                  <a:path w="3023" h="2213" extrusionOk="0">
                    <a:moveTo>
                      <a:pt x="46" y="1"/>
                    </a:moveTo>
                    <a:lnTo>
                      <a:pt x="0" y="58"/>
                    </a:lnTo>
                    <a:lnTo>
                      <a:pt x="2976" y="2213"/>
                    </a:lnTo>
                    <a:lnTo>
                      <a:pt x="3022" y="2156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1459;p37">
                <a:extLst>
                  <a:ext uri="{FF2B5EF4-FFF2-40B4-BE49-F238E27FC236}">
                    <a16:creationId xmlns:a16="http://schemas.microsoft.com/office/drawing/2014/main" id="{811C6D0D-379D-AACD-A6B4-E2CFEF0334BC}"/>
                  </a:ext>
                </a:extLst>
              </p:cNvPr>
              <p:cNvSpPr/>
              <p:nvPr/>
            </p:nvSpPr>
            <p:spPr>
              <a:xfrm>
                <a:off x="5659086" y="5010096"/>
                <a:ext cx="152457" cy="341066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3217" extrusionOk="0">
                    <a:moveTo>
                      <a:pt x="1369" y="1"/>
                    </a:moveTo>
                    <a:lnTo>
                      <a:pt x="0" y="3194"/>
                    </a:lnTo>
                    <a:lnTo>
                      <a:pt x="69" y="3216"/>
                    </a:lnTo>
                    <a:lnTo>
                      <a:pt x="1437" y="24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1460;p37">
                <a:extLst>
                  <a:ext uri="{FF2B5EF4-FFF2-40B4-BE49-F238E27FC236}">
                    <a16:creationId xmlns:a16="http://schemas.microsoft.com/office/drawing/2014/main" id="{882B64DB-5334-599B-9B05-6A7666493058}"/>
                  </a:ext>
                </a:extLst>
              </p:cNvPr>
              <p:cNvSpPr/>
              <p:nvPr/>
            </p:nvSpPr>
            <p:spPr>
              <a:xfrm>
                <a:off x="5700222" y="5435658"/>
                <a:ext cx="241832" cy="127012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198" extrusionOk="0">
                    <a:moveTo>
                      <a:pt x="34" y="1"/>
                    </a:moveTo>
                    <a:lnTo>
                      <a:pt x="0" y="69"/>
                    </a:lnTo>
                    <a:lnTo>
                      <a:pt x="2246" y="1198"/>
                    </a:lnTo>
                    <a:lnTo>
                      <a:pt x="2281" y="113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1461;p37">
                <a:extLst>
                  <a:ext uri="{FF2B5EF4-FFF2-40B4-BE49-F238E27FC236}">
                    <a16:creationId xmlns:a16="http://schemas.microsoft.com/office/drawing/2014/main" id="{585E7EB7-7B08-8067-1E42-0EA691C41620}"/>
                  </a:ext>
                </a:extLst>
              </p:cNvPr>
              <p:cNvSpPr/>
              <p:nvPr/>
            </p:nvSpPr>
            <p:spPr>
              <a:xfrm>
                <a:off x="5447467" y="5234008"/>
                <a:ext cx="344671" cy="305337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2880" extrusionOk="0">
                    <a:moveTo>
                      <a:pt x="1637" y="0"/>
                    </a:moveTo>
                    <a:cubicBezTo>
                      <a:pt x="1472" y="0"/>
                      <a:pt x="1305" y="29"/>
                      <a:pt x="1141" y="90"/>
                    </a:cubicBezTo>
                    <a:cubicBezTo>
                      <a:pt x="389" y="363"/>
                      <a:pt x="1" y="1184"/>
                      <a:pt x="275" y="1925"/>
                    </a:cubicBezTo>
                    <a:cubicBezTo>
                      <a:pt x="489" y="2514"/>
                      <a:pt x="1045" y="2880"/>
                      <a:pt x="1632" y="2880"/>
                    </a:cubicBezTo>
                    <a:cubicBezTo>
                      <a:pt x="1795" y="2880"/>
                      <a:pt x="1961" y="2852"/>
                      <a:pt x="2122" y="2792"/>
                    </a:cubicBezTo>
                    <a:cubicBezTo>
                      <a:pt x="2874" y="2518"/>
                      <a:pt x="3251" y="1686"/>
                      <a:pt x="2977" y="945"/>
                    </a:cubicBezTo>
                    <a:cubicBezTo>
                      <a:pt x="2764" y="358"/>
                      <a:pt x="2218" y="0"/>
                      <a:pt x="1637" y="0"/>
                    </a:cubicBez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1462;p37">
                <a:extLst>
                  <a:ext uri="{FF2B5EF4-FFF2-40B4-BE49-F238E27FC236}">
                    <a16:creationId xmlns:a16="http://schemas.microsoft.com/office/drawing/2014/main" id="{15C1322A-2655-4259-CEFC-278641D9D7E7}"/>
                  </a:ext>
                </a:extLst>
              </p:cNvPr>
              <p:cNvSpPr/>
              <p:nvPr/>
            </p:nvSpPr>
            <p:spPr>
              <a:xfrm>
                <a:off x="5433050" y="5230828"/>
                <a:ext cx="363967" cy="313713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2959" extrusionOk="0">
                    <a:moveTo>
                      <a:pt x="1741" y="88"/>
                    </a:moveTo>
                    <a:cubicBezTo>
                      <a:pt x="2245" y="88"/>
                      <a:pt x="2733" y="357"/>
                      <a:pt x="2988" y="827"/>
                    </a:cubicBezTo>
                    <a:cubicBezTo>
                      <a:pt x="3341" y="1499"/>
                      <a:pt x="3090" y="2343"/>
                      <a:pt x="2429" y="2719"/>
                    </a:cubicBezTo>
                    <a:cubicBezTo>
                      <a:pt x="2221" y="2827"/>
                      <a:pt x="1991" y="2885"/>
                      <a:pt x="1761" y="2885"/>
                    </a:cubicBezTo>
                    <a:cubicBezTo>
                      <a:pt x="1625" y="2885"/>
                      <a:pt x="1489" y="2865"/>
                      <a:pt x="1357" y="2822"/>
                    </a:cubicBezTo>
                    <a:cubicBezTo>
                      <a:pt x="160" y="2457"/>
                      <a:pt x="0" y="827"/>
                      <a:pt x="1095" y="245"/>
                    </a:cubicBezTo>
                    <a:cubicBezTo>
                      <a:pt x="1302" y="138"/>
                      <a:pt x="1523" y="88"/>
                      <a:pt x="1741" y="88"/>
                    </a:cubicBezTo>
                    <a:close/>
                    <a:moveTo>
                      <a:pt x="1765" y="0"/>
                    </a:moveTo>
                    <a:cubicBezTo>
                      <a:pt x="1532" y="0"/>
                      <a:pt x="1295" y="56"/>
                      <a:pt x="1072" y="177"/>
                    </a:cubicBezTo>
                    <a:cubicBezTo>
                      <a:pt x="354" y="564"/>
                      <a:pt x="80" y="1454"/>
                      <a:pt x="468" y="2172"/>
                    </a:cubicBezTo>
                    <a:cubicBezTo>
                      <a:pt x="650" y="2514"/>
                      <a:pt x="958" y="2776"/>
                      <a:pt x="1334" y="2891"/>
                    </a:cubicBezTo>
                    <a:cubicBezTo>
                      <a:pt x="1471" y="2925"/>
                      <a:pt x="1619" y="2948"/>
                      <a:pt x="1768" y="2948"/>
                    </a:cubicBezTo>
                    <a:lnTo>
                      <a:pt x="1768" y="2959"/>
                    </a:lnTo>
                    <a:cubicBezTo>
                      <a:pt x="2725" y="2959"/>
                      <a:pt x="3432" y="2047"/>
                      <a:pt x="3193" y="1123"/>
                    </a:cubicBezTo>
                    <a:cubicBezTo>
                      <a:pt x="3025" y="435"/>
                      <a:pt x="2413" y="0"/>
                      <a:pt x="17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1463;p37">
                <a:extLst>
                  <a:ext uri="{FF2B5EF4-FFF2-40B4-BE49-F238E27FC236}">
                    <a16:creationId xmlns:a16="http://schemas.microsoft.com/office/drawing/2014/main" id="{460472A9-F1BE-7B33-D00D-078B99BA6084}"/>
                  </a:ext>
                </a:extLst>
              </p:cNvPr>
              <p:cNvSpPr/>
              <p:nvPr/>
            </p:nvSpPr>
            <p:spPr>
              <a:xfrm>
                <a:off x="5718352" y="4907363"/>
                <a:ext cx="214903" cy="18161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713" extrusionOk="0">
                    <a:moveTo>
                      <a:pt x="950" y="1"/>
                    </a:moveTo>
                    <a:cubicBezTo>
                      <a:pt x="886" y="1"/>
                      <a:pt x="820" y="8"/>
                      <a:pt x="753" y="23"/>
                    </a:cubicBezTo>
                    <a:cubicBezTo>
                      <a:pt x="297" y="126"/>
                      <a:pt x="0" y="582"/>
                      <a:pt x="103" y="1038"/>
                    </a:cubicBezTo>
                    <a:cubicBezTo>
                      <a:pt x="189" y="1471"/>
                      <a:pt x="563" y="1713"/>
                      <a:pt x="941" y="1713"/>
                    </a:cubicBezTo>
                    <a:cubicBezTo>
                      <a:pt x="1211" y="1713"/>
                      <a:pt x="1483" y="1589"/>
                      <a:pt x="1654" y="1323"/>
                    </a:cubicBezTo>
                    <a:cubicBezTo>
                      <a:pt x="2027" y="733"/>
                      <a:pt x="1590" y="1"/>
                      <a:pt x="950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1464;p37">
                <a:extLst>
                  <a:ext uri="{FF2B5EF4-FFF2-40B4-BE49-F238E27FC236}">
                    <a16:creationId xmlns:a16="http://schemas.microsoft.com/office/drawing/2014/main" id="{992FEEC9-F60F-CEA0-D8BF-B283AF6C9EE2}"/>
                  </a:ext>
                </a:extLst>
              </p:cNvPr>
              <p:cNvSpPr/>
              <p:nvPr/>
            </p:nvSpPr>
            <p:spPr>
              <a:xfrm>
                <a:off x="5690469" y="4904500"/>
                <a:ext cx="244376" cy="186701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761" extrusionOk="0">
                    <a:moveTo>
                      <a:pt x="1137" y="69"/>
                    </a:moveTo>
                    <a:cubicBezTo>
                      <a:pt x="1153" y="69"/>
                      <a:pt x="1170" y="70"/>
                      <a:pt x="1187" y="73"/>
                    </a:cubicBezTo>
                    <a:cubicBezTo>
                      <a:pt x="2156" y="73"/>
                      <a:pt x="2304" y="1464"/>
                      <a:pt x="1358" y="1670"/>
                    </a:cubicBezTo>
                    <a:cubicBezTo>
                      <a:pt x="1298" y="1684"/>
                      <a:pt x="1238" y="1691"/>
                      <a:pt x="1179" y="1691"/>
                    </a:cubicBezTo>
                    <a:cubicBezTo>
                      <a:pt x="811" y="1691"/>
                      <a:pt x="479" y="1427"/>
                      <a:pt x="400" y="1054"/>
                    </a:cubicBezTo>
                    <a:cubicBezTo>
                      <a:pt x="297" y="621"/>
                      <a:pt x="571" y="176"/>
                      <a:pt x="1016" y="85"/>
                    </a:cubicBezTo>
                    <a:cubicBezTo>
                      <a:pt x="1056" y="77"/>
                      <a:pt x="1096" y="69"/>
                      <a:pt x="1137" y="69"/>
                    </a:cubicBezTo>
                    <a:close/>
                    <a:moveTo>
                      <a:pt x="1184" y="0"/>
                    </a:moveTo>
                    <a:cubicBezTo>
                      <a:pt x="1155" y="0"/>
                      <a:pt x="1125" y="2"/>
                      <a:pt x="1096" y="5"/>
                    </a:cubicBezTo>
                    <a:cubicBezTo>
                      <a:pt x="1" y="130"/>
                      <a:pt x="69" y="1761"/>
                      <a:pt x="1187" y="1761"/>
                    </a:cubicBezTo>
                    <a:cubicBezTo>
                      <a:pt x="1255" y="1761"/>
                      <a:pt x="1312" y="1761"/>
                      <a:pt x="1381" y="1749"/>
                    </a:cubicBezTo>
                    <a:cubicBezTo>
                      <a:pt x="1837" y="1647"/>
                      <a:pt x="2133" y="1202"/>
                      <a:pt x="2065" y="746"/>
                    </a:cubicBezTo>
                    <a:cubicBezTo>
                      <a:pt x="1990" y="308"/>
                      <a:pt x="1615" y="0"/>
                      <a:pt x="11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1465;p37">
                <a:extLst>
                  <a:ext uri="{FF2B5EF4-FFF2-40B4-BE49-F238E27FC236}">
                    <a16:creationId xmlns:a16="http://schemas.microsoft.com/office/drawing/2014/main" id="{3F3688EF-7083-6E26-C39B-A6BB89BF6E3E}"/>
                  </a:ext>
                </a:extLst>
              </p:cNvPr>
              <p:cNvSpPr/>
              <p:nvPr/>
            </p:nvSpPr>
            <p:spPr>
              <a:xfrm>
                <a:off x="5156125" y="5035858"/>
                <a:ext cx="195289" cy="169102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1595" extrusionOk="0">
                    <a:moveTo>
                      <a:pt x="918" y="0"/>
                    </a:moveTo>
                    <a:cubicBezTo>
                      <a:pt x="793" y="0"/>
                      <a:pt x="663" y="31"/>
                      <a:pt x="537" y="100"/>
                    </a:cubicBezTo>
                    <a:cubicBezTo>
                      <a:pt x="149" y="305"/>
                      <a:pt x="1" y="784"/>
                      <a:pt x="206" y="1172"/>
                    </a:cubicBezTo>
                    <a:cubicBezTo>
                      <a:pt x="362" y="1458"/>
                      <a:pt x="639" y="1595"/>
                      <a:pt x="914" y="1595"/>
                    </a:cubicBezTo>
                    <a:cubicBezTo>
                      <a:pt x="1242" y="1595"/>
                      <a:pt x="1565" y="1401"/>
                      <a:pt x="1677" y="1035"/>
                    </a:cubicBezTo>
                    <a:cubicBezTo>
                      <a:pt x="1841" y="488"/>
                      <a:pt x="1416" y="0"/>
                      <a:pt x="918" y="0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1466;p37">
                <a:extLst>
                  <a:ext uri="{FF2B5EF4-FFF2-40B4-BE49-F238E27FC236}">
                    <a16:creationId xmlns:a16="http://schemas.microsoft.com/office/drawing/2014/main" id="{63F1B4B4-5D29-AFBD-52AE-DB0565F07214}"/>
                  </a:ext>
                </a:extLst>
              </p:cNvPr>
              <p:cNvSpPr/>
              <p:nvPr/>
            </p:nvSpPr>
            <p:spPr>
              <a:xfrm>
                <a:off x="5130786" y="5031300"/>
                <a:ext cx="248829" cy="177159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671" extrusionOk="0">
                    <a:moveTo>
                      <a:pt x="1104" y="84"/>
                    </a:moveTo>
                    <a:cubicBezTo>
                      <a:pt x="1120" y="84"/>
                      <a:pt x="1136" y="84"/>
                      <a:pt x="1152" y="86"/>
                    </a:cubicBezTo>
                    <a:cubicBezTo>
                      <a:pt x="1232" y="86"/>
                      <a:pt x="1300" y="86"/>
                      <a:pt x="1380" y="109"/>
                    </a:cubicBezTo>
                    <a:cubicBezTo>
                      <a:pt x="1779" y="234"/>
                      <a:pt x="2007" y="656"/>
                      <a:pt x="1882" y="1067"/>
                    </a:cubicBezTo>
                    <a:cubicBezTo>
                      <a:pt x="1784" y="1404"/>
                      <a:pt x="1475" y="1603"/>
                      <a:pt x="1155" y="1603"/>
                    </a:cubicBezTo>
                    <a:cubicBezTo>
                      <a:pt x="988" y="1603"/>
                      <a:pt x="818" y="1549"/>
                      <a:pt x="673" y="1431"/>
                    </a:cubicBezTo>
                    <a:cubicBezTo>
                      <a:pt x="251" y="1089"/>
                      <a:pt x="320" y="428"/>
                      <a:pt x="799" y="166"/>
                    </a:cubicBezTo>
                    <a:cubicBezTo>
                      <a:pt x="898" y="116"/>
                      <a:pt x="997" y="84"/>
                      <a:pt x="1104" y="84"/>
                    </a:cubicBezTo>
                    <a:close/>
                    <a:moveTo>
                      <a:pt x="1181" y="0"/>
                    </a:moveTo>
                    <a:cubicBezTo>
                      <a:pt x="1110" y="0"/>
                      <a:pt x="1036" y="9"/>
                      <a:pt x="958" y="29"/>
                    </a:cubicBezTo>
                    <a:cubicBezTo>
                      <a:pt x="0" y="268"/>
                      <a:pt x="171" y="1671"/>
                      <a:pt x="1152" y="1671"/>
                    </a:cubicBezTo>
                    <a:cubicBezTo>
                      <a:pt x="1289" y="1671"/>
                      <a:pt x="1426" y="1637"/>
                      <a:pt x="1551" y="1580"/>
                    </a:cubicBezTo>
                    <a:cubicBezTo>
                      <a:pt x="2347" y="1150"/>
                      <a:pt x="1979" y="0"/>
                      <a:pt x="11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1467;p37">
                <a:extLst>
                  <a:ext uri="{FF2B5EF4-FFF2-40B4-BE49-F238E27FC236}">
                    <a16:creationId xmlns:a16="http://schemas.microsoft.com/office/drawing/2014/main" id="{11A34E40-5475-592E-8969-791C906C31E0}"/>
                  </a:ext>
                </a:extLst>
              </p:cNvPr>
              <p:cNvSpPr/>
              <p:nvPr/>
            </p:nvSpPr>
            <p:spPr>
              <a:xfrm>
                <a:off x="5858511" y="5483049"/>
                <a:ext cx="209177" cy="181188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709" extrusionOk="0">
                    <a:moveTo>
                      <a:pt x="977" y="1"/>
                    </a:moveTo>
                    <a:cubicBezTo>
                      <a:pt x="839" y="1"/>
                      <a:pt x="697" y="35"/>
                      <a:pt x="560" y="112"/>
                    </a:cubicBezTo>
                    <a:cubicBezTo>
                      <a:pt x="149" y="329"/>
                      <a:pt x="1" y="831"/>
                      <a:pt x="218" y="1253"/>
                    </a:cubicBezTo>
                    <a:cubicBezTo>
                      <a:pt x="379" y="1560"/>
                      <a:pt x="677" y="1708"/>
                      <a:pt x="973" y="1708"/>
                    </a:cubicBezTo>
                    <a:cubicBezTo>
                      <a:pt x="1324" y="1708"/>
                      <a:pt x="1674" y="1500"/>
                      <a:pt x="1791" y="1104"/>
                    </a:cubicBezTo>
                    <a:cubicBezTo>
                      <a:pt x="1973" y="524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1468;p37">
                <a:extLst>
                  <a:ext uri="{FF2B5EF4-FFF2-40B4-BE49-F238E27FC236}">
                    <a16:creationId xmlns:a16="http://schemas.microsoft.com/office/drawing/2014/main" id="{9339A3C0-1B6C-4329-F35E-9D503D318CE0}"/>
                  </a:ext>
                </a:extLst>
              </p:cNvPr>
              <p:cNvSpPr/>
              <p:nvPr/>
            </p:nvSpPr>
            <p:spPr>
              <a:xfrm>
                <a:off x="5833702" y="5479763"/>
                <a:ext cx="247345" cy="188186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1775" extrusionOk="0">
                    <a:moveTo>
                      <a:pt x="1204" y="75"/>
                    </a:moveTo>
                    <a:cubicBezTo>
                      <a:pt x="2048" y="75"/>
                      <a:pt x="2333" y="1204"/>
                      <a:pt x="1580" y="1603"/>
                    </a:cubicBezTo>
                    <a:cubicBezTo>
                      <a:pt x="1439" y="1679"/>
                      <a:pt x="1302" y="1712"/>
                      <a:pt x="1174" y="1712"/>
                    </a:cubicBezTo>
                    <a:cubicBezTo>
                      <a:pt x="435" y="1712"/>
                      <a:pt x="0" y="604"/>
                      <a:pt x="816" y="166"/>
                    </a:cubicBezTo>
                    <a:cubicBezTo>
                      <a:pt x="930" y="109"/>
                      <a:pt x="1067" y="75"/>
                      <a:pt x="1204" y="75"/>
                    </a:cubicBezTo>
                    <a:close/>
                    <a:moveTo>
                      <a:pt x="1201" y="0"/>
                    </a:moveTo>
                    <a:cubicBezTo>
                      <a:pt x="1060" y="0"/>
                      <a:pt x="916" y="35"/>
                      <a:pt x="782" y="109"/>
                    </a:cubicBezTo>
                    <a:cubicBezTo>
                      <a:pt x="577" y="212"/>
                      <a:pt x="417" y="406"/>
                      <a:pt x="349" y="634"/>
                    </a:cubicBezTo>
                    <a:cubicBezTo>
                      <a:pt x="281" y="850"/>
                      <a:pt x="303" y="1101"/>
                      <a:pt x="417" y="1307"/>
                    </a:cubicBezTo>
                    <a:cubicBezTo>
                      <a:pt x="566" y="1592"/>
                      <a:pt x="873" y="1774"/>
                      <a:pt x="1204" y="1774"/>
                    </a:cubicBezTo>
                    <a:cubicBezTo>
                      <a:pt x="1341" y="1774"/>
                      <a:pt x="1489" y="1740"/>
                      <a:pt x="1615" y="1671"/>
                    </a:cubicBezTo>
                    <a:cubicBezTo>
                      <a:pt x="2048" y="1443"/>
                      <a:pt x="2208" y="907"/>
                      <a:pt x="1980" y="474"/>
                    </a:cubicBezTo>
                    <a:cubicBezTo>
                      <a:pt x="1822" y="175"/>
                      <a:pt x="1517" y="0"/>
                      <a:pt x="120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1469;p37">
                <a:extLst>
                  <a:ext uri="{FF2B5EF4-FFF2-40B4-BE49-F238E27FC236}">
                    <a16:creationId xmlns:a16="http://schemas.microsoft.com/office/drawing/2014/main" id="{077D01AB-5309-B004-113B-B69B22A1D255}"/>
                  </a:ext>
                </a:extLst>
              </p:cNvPr>
              <p:cNvSpPr/>
              <p:nvPr/>
            </p:nvSpPr>
            <p:spPr>
              <a:xfrm>
                <a:off x="5492210" y="5307481"/>
                <a:ext cx="47285" cy="15489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461" extrusionOk="0">
                    <a:moveTo>
                      <a:pt x="343" y="1"/>
                    </a:moveTo>
                    <a:lnTo>
                      <a:pt x="343" y="1"/>
                    </a:lnTo>
                    <a:cubicBezTo>
                      <a:pt x="1" y="434"/>
                      <a:pt x="24" y="1050"/>
                      <a:pt x="389" y="1461"/>
                    </a:cubicBezTo>
                    <a:lnTo>
                      <a:pt x="446" y="1415"/>
                    </a:lnTo>
                    <a:cubicBezTo>
                      <a:pt x="103" y="1027"/>
                      <a:pt x="81" y="457"/>
                      <a:pt x="400" y="47"/>
                    </a:cubicBezTo>
                    <a:lnTo>
                      <a:pt x="34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1470;p37">
                <a:extLst>
                  <a:ext uri="{FF2B5EF4-FFF2-40B4-BE49-F238E27FC236}">
                    <a16:creationId xmlns:a16="http://schemas.microsoft.com/office/drawing/2014/main" id="{55899F5D-12FC-0891-DAD6-E81AAAA2F539}"/>
                  </a:ext>
                </a:extLst>
              </p:cNvPr>
              <p:cNvSpPr/>
              <p:nvPr/>
            </p:nvSpPr>
            <p:spPr>
              <a:xfrm>
                <a:off x="5553914" y="5473189"/>
                <a:ext cx="30322" cy="1823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2" extrusionOk="0">
                    <a:moveTo>
                      <a:pt x="46" y="0"/>
                    </a:moveTo>
                    <a:lnTo>
                      <a:pt x="0" y="46"/>
                    </a:lnTo>
                    <a:cubicBezTo>
                      <a:pt x="80" y="126"/>
                      <a:pt x="183" y="171"/>
                      <a:pt x="285" y="171"/>
                    </a:cubicBezTo>
                    <a:lnTo>
                      <a:pt x="285" y="103"/>
                    </a:lnTo>
                    <a:cubicBezTo>
                      <a:pt x="194" y="103"/>
                      <a:pt x="114" y="57"/>
                      <a:pt x="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1471;p37">
                <a:extLst>
                  <a:ext uri="{FF2B5EF4-FFF2-40B4-BE49-F238E27FC236}">
                    <a16:creationId xmlns:a16="http://schemas.microsoft.com/office/drawing/2014/main" id="{422A4A51-A309-D186-8141-5A2B9381E045}"/>
                  </a:ext>
                </a:extLst>
              </p:cNvPr>
              <p:cNvSpPr/>
              <p:nvPr/>
            </p:nvSpPr>
            <p:spPr>
              <a:xfrm>
                <a:off x="5751006" y="4970232"/>
                <a:ext cx="32654" cy="65414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17" extrusionOk="0">
                    <a:moveTo>
                      <a:pt x="68" y="1"/>
                    </a:moveTo>
                    <a:lnTo>
                      <a:pt x="68" y="1"/>
                    </a:lnTo>
                    <a:cubicBezTo>
                      <a:pt x="0" y="229"/>
                      <a:pt x="80" y="480"/>
                      <a:pt x="262" y="616"/>
                    </a:cubicBezTo>
                    <a:lnTo>
                      <a:pt x="308" y="559"/>
                    </a:lnTo>
                    <a:cubicBezTo>
                      <a:pt x="148" y="434"/>
                      <a:pt x="80" y="229"/>
                      <a:pt x="137" y="23"/>
                    </a:cubicBez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1472;p37">
                <a:extLst>
                  <a:ext uri="{FF2B5EF4-FFF2-40B4-BE49-F238E27FC236}">
                    <a16:creationId xmlns:a16="http://schemas.microsoft.com/office/drawing/2014/main" id="{2D5BA9F0-34E2-3123-FAA6-9FCDCFFFC09E}"/>
                  </a:ext>
                </a:extLst>
              </p:cNvPr>
              <p:cNvSpPr/>
              <p:nvPr/>
            </p:nvSpPr>
            <p:spPr>
              <a:xfrm>
                <a:off x="5807727" y="5041583"/>
                <a:ext cx="40076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38" extrusionOk="0">
                    <a:moveTo>
                      <a:pt x="343" y="0"/>
                    </a:moveTo>
                    <a:cubicBezTo>
                      <a:pt x="277" y="44"/>
                      <a:pt x="207" y="65"/>
                      <a:pt x="138" y="65"/>
                    </a:cubicBezTo>
                    <a:cubicBezTo>
                      <a:pt x="99" y="65"/>
                      <a:pt x="61" y="58"/>
                      <a:pt x="24" y="46"/>
                    </a:cubicBezTo>
                    <a:lnTo>
                      <a:pt x="1" y="114"/>
                    </a:lnTo>
                    <a:cubicBezTo>
                      <a:pt x="47" y="126"/>
                      <a:pt x="92" y="137"/>
                      <a:pt x="149" y="137"/>
                    </a:cubicBezTo>
                    <a:cubicBezTo>
                      <a:pt x="229" y="137"/>
                      <a:pt x="309" y="114"/>
                      <a:pt x="377" y="69"/>
                    </a:cubicBezTo>
                    <a:lnTo>
                      <a:pt x="3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1473;p37">
                <a:extLst>
                  <a:ext uri="{FF2B5EF4-FFF2-40B4-BE49-F238E27FC236}">
                    <a16:creationId xmlns:a16="http://schemas.microsoft.com/office/drawing/2014/main" id="{D856F0BB-A299-7BE7-5D04-60531ABBF884}"/>
                  </a:ext>
                </a:extLst>
              </p:cNvPr>
              <p:cNvSpPr/>
              <p:nvPr/>
            </p:nvSpPr>
            <p:spPr>
              <a:xfrm>
                <a:off x="5868265" y="4995677"/>
                <a:ext cx="16963" cy="35093"/>
              </a:xfrm>
              <a:custGeom>
                <a:avLst/>
                <a:gdLst/>
                <a:ahLst/>
                <a:cxnLst/>
                <a:rect l="l" t="t" r="r" b="b"/>
                <a:pathLst>
                  <a:path w="160" h="331" extrusionOk="0">
                    <a:moveTo>
                      <a:pt x="80" y="0"/>
                    </a:moveTo>
                    <a:cubicBezTo>
                      <a:pt x="91" y="103"/>
                      <a:pt x="57" y="205"/>
                      <a:pt x="0" y="285"/>
                    </a:cubicBezTo>
                    <a:lnTo>
                      <a:pt x="57" y="331"/>
                    </a:lnTo>
                    <a:cubicBezTo>
                      <a:pt x="126" y="240"/>
                      <a:pt x="160" y="125"/>
                      <a:pt x="14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1474;p37">
                <a:extLst>
                  <a:ext uri="{FF2B5EF4-FFF2-40B4-BE49-F238E27FC236}">
                    <a16:creationId xmlns:a16="http://schemas.microsoft.com/office/drawing/2014/main" id="{0A2D4D44-8DBE-F09F-6D34-E80D5C10C1A3}"/>
                  </a:ext>
                </a:extLst>
              </p:cNvPr>
              <p:cNvSpPr/>
              <p:nvPr/>
            </p:nvSpPr>
            <p:spPr>
              <a:xfrm>
                <a:off x="5192384" y="5105619"/>
                <a:ext cx="19508" cy="46013"/>
              </a:xfrm>
              <a:custGeom>
                <a:avLst/>
                <a:gdLst/>
                <a:ahLst/>
                <a:cxnLst/>
                <a:rect l="l" t="t" r="r" b="b"/>
                <a:pathLst>
                  <a:path w="184" h="434" extrusionOk="0">
                    <a:moveTo>
                      <a:pt x="69" y="1"/>
                    </a:moveTo>
                    <a:lnTo>
                      <a:pt x="1" y="12"/>
                    </a:lnTo>
                    <a:cubicBezTo>
                      <a:pt x="12" y="160"/>
                      <a:pt x="58" y="297"/>
                      <a:pt x="115" y="434"/>
                    </a:cubicBezTo>
                    <a:lnTo>
                      <a:pt x="183" y="400"/>
                    </a:lnTo>
                    <a:cubicBezTo>
                      <a:pt x="126" y="274"/>
                      <a:pt x="92" y="138"/>
                      <a:pt x="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1475;p37">
                <a:extLst>
                  <a:ext uri="{FF2B5EF4-FFF2-40B4-BE49-F238E27FC236}">
                    <a16:creationId xmlns:a16="http://schemas.microsoft.com/office/drawing/2014/main" id="{CAAFB15B-BFA6-424F-B3B1-0A21CE8EA091}"/>
                  </a:ext>
                </a:extLst>
              </p:cNvPr>
              <p:cNvSpPr/>
              <p:nvPr/>
            </p:nvSpPr>
            <p:spPr>
              <a:xfrm>
                <a:off x="5225038" y="5167323"/>
                <a:ext cx="47285" cy="1092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03" extrusionOk="0">
                    <a:moveTo>
                      <a:pt x="35" y="0"/>
                    </a:moveTo>
                    <a:lnTo>
                      <a:pt x="1" y="69"/>
                    </a:lnTo>
                    <a:cubicBezTo>
                      <a:pt x="69" y="91"/>
                      <a:pt x="138" y="103"/>
                      <a:pt x="217" y="103"/>
                    </a:cubicBezTo>
                    <a:cubicBezTo>
                      <a:pt x="297" y="103"/>
                      <a:pt x="377" y="91"/>
                      <a:pt x="446" y="69"/>
                    </a:cubicBezTo>
                    <a:lnTo>
                      <a:pt x="411" y="0"/>
                    </a:lnTo>
                    <a:cubicBezTo>
                      <a:pt x="354" y="23"/>
                      <a:pt x="289" y="34"/>
                      <a:pt x="223" y="34"/>
                    </a:cubicBezTo>
                    <a:cubicBezTo>
                      <a:pt x="158" y="34"/>
                      <a:pt x="92" y="23"/>
                      <a:pt x="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1476;p37">
                <a:extLst>
                  <a:ext uri="{FF2B5EF4-FFF2-40B4-BE49-F238E27FC236}">
                    <a16:creationId xmlns:a16="http://schemas.microsoft.com/office/drawing/2014/main" id="{2236A828-982C-1FAD-8576-7FC0B7155507}"/>
                  </a:ext>
                </a:extLst>
              </p:cNvPr>
              <p:cNvSpPr/>
              <p:nvPr/>
            </p:nvSpPr>
            <p:spPr>
              <a:xfrm>
                <a:off x="5046181" y="5521534"/>
                <a:ext cx="90753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71" extrusionOk="0">
                    <a:moveTo>
                      <a:pt x="69" y="0"/>
                    </a:moveTo>
                    <a:lnTo>
                      <a:pt x="0" y="23"/>
                    </a:lnTo>
                    <a:cubicBezTo>
                      <a:pt x="46" y="206"/>
                      <a:pt x="160" y="365"/>
                      <a:pt x="308" y="479"/>
                    </a:cubicBezTo>
                    <a:cubicBezTo>
                      <a:pt x="399" y="536"/>
                      <a:pt x="513" y="570"/>
                      <a:pt x="627" y="570"/>
                    </a:cubicBezTo>
                    <a:cubicBezTo>
                      <a:pt x="707" y="570"/>
                      <a:pt x="787" y="548"/>
                      <a:pt x="855" y="513"/>
                    </a:cubicBezTo>
                    <a:lnTo>
                      <a:pt x="821" y="456"/>
                    </a:lnTo>
                    <a:cubicBezTo>
                      <a:pt x="760" y="485"/>
                      <a:pt x="692" y="500"/>
                      <a:pt x="624" y="500"/>
                    </a:cubicBezTo>
                    <a:cubicBezTo>
                      <a:pt x="529" y="500"/>
                      <a:pt x="434" y="471"/>
                      <a:pt x="354" y="411"/>
                    </a:cubicBezTo>
                    <a:cubicBezTo>
                      <a:pt x="205" y="320"/>
                      <a:pt x="114" y="171"/>
                      <a:pt x="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1477;p37">
                <a:extLst>
                  <a:ext uri="{FF2B5EF4-FFF2-40B4-BE49-F238E27FC236}">
                    <a16:creationId xmlns:a16="http://schemas.microsoft.com/office/drawing/2014/main" id="{DF3C9E72-32CD-BBF0-0CFF-56D4848634E6}"/>
                  </a:ext>
                </a:extLst>
              </p:cNvPr>
              <p:cNvSpPr/>
              <p:nvPr/>
            </p:nvSpPr>
            <p:spPr>
              <a:xfrm>
                <a:off x="5523698" y="5366746"/>
                <a:ext cx="25445" cy="5937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560" extrusionOk="0">
                    <a:moveTo>
                      <a:pt x="23" y="1"/>
                    </a:moveTo>
                    <a:cubicBezTo>
                      <a:pt x="0" y="206"/>
                      <a:pt x="57" y="400"/>
                      <a:pt x="171" y="559"/>
                    </a:cubicBezTo>
                    <a:lnTo>
                      <a:pt x="240" y="514"/>
                    </a:lnTo>
                    <a:cubicBezTo>
                      <a:pt x="126" y="366"/>
                      <a:pt x="80" y="183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1478;p37">
                <a:extLst>
                  <a:ext uri="{FF2B5EF4-FFF2-40B4-BE49-F238E27FC236}">
                    <a16:creationId xmlns:a16="http://schemas.microsoft.com/office/drawing/2014/main" id="{094E37B3-86BC-E638-5B99-49371C5939AB}"/>
                  </a:ext>
                </a:extLst>
              </p:cNvPr>
              <p:cNvSpPr/>
              <p:nvPr/>
            </p:nvSpPr>
            <p:spPr>
              <a:xfrm>
                <a:off x="5899647" y="5496090"/>
                <a:ext cx="61810" cy="72624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5" extrusionOk="0">
                    <a:moveTo>
                      <a:pt x="571" y="1"/>
                    </a:moveTo>
                    <a:cubicBezTo>
                      <a:pt x="251" y="81"/>
                      <a:pt x="23" y="366"/>
                      <a:pt x="1" y="685"/>
                    </a:cubicBezTo>
                    <a:lnTo>
                      <a:pt x="69" y="685"/>
                    </a:lnTo>
                    <a:cubicBezTo>
                      <a:pt x="92" y="389"/>
                      <a:pt x="297" y="149"/>
                      <a:pt x="582" y="69"/>
                    </a:cubicBezTo>
                    <a:lnTo>
                      <a:pt x="57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1479;p37">
                <a:extLst>
                  <a:ext uri="{FF2B5EF4-FFF2-40B4-BE49-F238E27FC236}">
                    <a16:creationId xmlns:a16="http://schemas.microsoft.com/office/drawing/2014/main" id="{060B7E54-1A5C-40CF-47F5-E05A4A3A5358}"/>
                  </a:ext>
                </a:extLst>
              </p:cNvPr>
              <p:cNvSpPr/>
              <p:nvPr/>
            </p:nvSpPr>
            <p:spPr>
              <a:xfrm>
                <a:off x="5899647" y="5591613"/>
                <a:ext cx="25551" cy="4124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89" extrusionOk="0">
                    <a:moveTo>
                      <a:pt x="12" y="1"/>
                    </a:moveTo>
                    <a:cubicBezTo>
                      <a:pt x="1" y="149"/>
                      <a:pt x="80" y="297"/>
                      <a:pt x="206" y="388"/>
                    </a:cubicBezTo>
                    <a:lnTo>
                      <a:pt x="240" y="331"/>
                    </a:lnTo>
                    <a:cubicBezTo>
                      <a:pt x="137" y="252"/>
                      <a:pt x="80" y="126"/>
                      <a:pt x="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65" name="Google Shape;1364;p37">
            <a:extLst>
              <a:ext uri="{FF2B5EF4-FFF2-40B4-BE49-F238E27FC236}">
                <a16:creationId xmlns:a16="http://schemas.microsoft.com/office/drawing/2014/main" id="{8C7A1A9F-A976-BF9F-A288-8894BF50895E}"/>
              </a:ext>
            </a:extLst>
          </p:cNvPr>
          <p:cNvGrpSpPr/>
          <p:nvPr/>
        </p:nvGrpSpPr>
        <p:grpSpPr>
          <a:xfrm>
            <a:off x="1553770" y="5072040"/>
            <a:ext cx="1877407" cy="1096560"/>
            <a:chOff x="3509350" y="3532638"/>
            <a:chExt cx="2077076" cy="1247362"/>
          </a:xfrm>
        </p:grpSpPr>
        <p:grpSp>
          <p:nvGrpSpPr>
            <p:cNvPr id="266" name="Google Shape;1365;p37">
              <a:extLst>
                <a:ext uri="{FF2B5EF4-FFF2-40B4-BE49-F238E27FC236}">
                  <a16:creationId xmlns:a16="http://schemas.microsoft.com/office/drawing/2014/main" id="{8B12C206-5F56-41EB-F442-0F66AB5730EA}"/>
                </a:ext>
              </a:extLst>
            </p:cNvPr>
            <p:cNvGrpSpPr/>
            <p:nvPr/>
          </p:nvGrpSpPr>
          <p:grpSpPr>
            <a:xfrm>
              <a:off x="3754325" y="3532638"/>
              <a:ext cx="1832101" cy="1203876"/>
              <a:chOff x="3655950" y="3527601"/>
              <a:chExt cx="1832101" cy="1203876"/>
            </a:xfrm>
          </p:grpSpPr>
          <p:sp>
            <p:nvSpPr>
              <p:cNvPr id="269" name="Google Shape;1366;p37">
                <a:extLst>
                  <a:ext uri="{FF2B5EF4-FFF2-40B4-BE49-F238E27FC236}">
                    <a16:creationId xmlns:a16="http://schemas.microsoft.com/office/drawing/2014/main" id="{7A8C06D1-D690-87A8-4F47-6B77FFD4C311}"/>
                  </a:ext>
                </a:extLst>
              </p:cNvPr>
              <p:cNvSpPr/>
              <p:nvPr/>
            </p:nvSpPr>
            <p:spPr>
              <a:xfrm>
                <a:off x="4009726" y="3527601"/>
                <a:ext cx="937136" cy="380606"/>
              </a:xfrm>
              <a:custGeom>
                <a:avLst/>
                <a:gdLst/>
                <a:ahLst/>
                <a:cxnLst/>
                <a:rect l="l" t="t" r="r" b="b"/>
                <a:pathLst>
                  <a:path w="11176" h="4539" extrusionOk="0">
                    <a:moveTo>
                      <a:pt x="3958" y="0"/>
                    </a:moveTo>
                    <a:cubicBezTo>
                      <a:pt x="1768" y="0"/>
                      <a:pt x="1" y="1768"/>
                      <a:pt x="1" y="3957"/>
                    </a:cubicBezTo>
                    <a:cubicBezTo>
                      <a:pt x="1" y="4151"/>
                      <a:pt x="12" y="4345"/>
                      <a:pt x="46" y="4539"/>
                    </a:cubicBezTo>
                    <a:lnTo>
                      <a:pt x="11130" y="4539"/>
                    </a:lnTo>
                    <a:cubicBezTo>
                      <a:pt x="11164" y="4345"/>
                      <a:pt x="11176" y="4151"/>
                      <a:pt x="11176" y="3957"/>
                    </a:cubicBezTo>
                    <a:cubicBezTo>
                      <a:pt x="11176" y="1768"/>
                      <a:pt x="9397" y="0"/>
                      <a:pt x="7219" y="0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1367;p37">
                <a:extLst>
                  <a:ext uri="{FF2B5EF4-FFF2-40B4-BE49-F238E27FC236}">
                    <a16:creationId xmlns:a16="http://schemas.microsoft.com/office/drawing/2014/main" id="{8CADEAC0-86CB-F4D5-722B-F6A58650F906}"/>
                  </a:ext>
                </a:extLst>
              </p:cNvPr>
              <p:cNvSpPr/>
              <p:nvPr/>
            </p:nvSpPr>
            <p:spPr>
              <a:xfrm>
                <a:off x="4038404" y="3936803"/>
                <a:ext cx="878858" cy="195125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2327" extrusionOk="0">
                    <a:moveTo>
                      <a:pt x="1" y="1"/>
                    </a:moveTo>
                    <a:cubicBezTo>
                      <a:pt x="639" y="1415"/>
                      <a:pt x="2053" y="2327"/>
                      <a:pt x="3616" y="2327"/>
                    </a:cubicBezTo>
                    <a:lnTo>
                      <a:pt x="6865" y="2327"/>
                    </a:lnTo>
                    <a:cubicBezTo>
                      <a:pt x="8428" y="2327"/>
                      <a:pt x="9842" y="1415"/>
                      <a:pt x="10480" y="1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1368;p37">
                <a:extLst>
                  <a:ext uri="{FF2B5EF4-FFF2-40B4-BE49-F238E27FC236}">
                    <a16:creationId xmlns:a16="http://schemas.microsoft.com/office/drawing/2014/main" id="{706F514C-3186-87CF-2B28-73399B8BFB1E}"/>
                  </a:ext>
                </a:extLst>
              </p:cNvPr>
              <p:cNvSpPr/>
              <p:nvPr/>
            </p:nvSpPr>
            <p:spPr>
              <a:xfrm>
                <a:off x="4153198" y="3620342"/>
                <a:ext cx="185566" cy="254408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3034" extrusionOk="0">
                    <a:moveTo>
                      <a:pt x="1106" y="0"/>
                    </a:moveTo>
                    <a:cubicBezTo>
                      <a:pt x="502" y="0"/>
                      <a:pt x="0" y="673"/>
                      <a:pt x="0" y="1517"/>
                    </a:cubicBezTo>
                    <a:cubicBezTo>
                      <a:pt x="0" y="2349"/>
                      <a:pt x="502" y="3034"/>
                      <a:pt x="1106" y="3034"/>
                    </a:cubicBezTo>
                    <a:cubicBezTo>
                      <a:pt x="1722" y="3034"/>
                      <a:pt x="2212" y="2349"/>
                      <a:pt x="2212" y="1517"/>
                    </a:cubicBezTo>
                    <a:cubicBezTo>
                      <a:pt x="2212" y="673"/>
                      <a:pt x="1722" y="0"/>
                      <a:pt x="1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1369;p37">
                <a:extLst>
                  <a:ext uri="{FF2B5EF4-FFF2-40B4-BE49-F238E27FC236}">
                    <a16:creationId xmlns:a16="http://schemas.microsoft.com/office/drawing/2014/main" id="{8DB504DD-0CDA-99AA-FE65-C25F5F55DEA7}"/>
                  </a:ext>
                </a:extLst>
              </p:cNvPr>
              <p:cNvSpPr/>
              <p:nvPr/>
            </p:nvSpPr>
            <p:spPr>
              <a:xfrm>
                <a:off x="4587306" y="3620342"/>
                <a:ext cx="185566" cy="254408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3034" extrusionOk="0">
                    <a:moveTo>
                      <a:pt x="1106" y="0"/>
                    </a:moveTo>
                    <a:cubicBezTo>
                      <a:pt x="490" y="0"/>
                      <a:pt x="0" y="673"/>
                      <a:pt x="0" y="1517"/>
                    </a:cubicBezTo>
                    <a:cubicBezTo>
                      <a:pt x="0" y="2349"/>
                      <a:pt x="490" y="3034"/>
                      <a:pt x="1106" y="3034"/>
                    </a:cubicBezTo>
                    <a:cubicBezTo>
                      <a:pt x="1711" y="3034"/>
                      <a:pt x="2212" y="2349"/>
                      <a:pt x="2212" y="1517"/>
                    </a:cubicBezTo>
                    <a:cubicBezTo>
                      <a:pt x="2212" y="673"/>
                      <a:pt x="1711" y="0"/>
                      <a:pt x="1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1370;p37">
                <a:extLst>
                  <a:ext uri="{FF2B5EF4-FFF2-40B4-BE49-F238E27FC236}">
                    <a16:creationId xmlns:a16="http://schemas.microsoft.com/office/drawing/2014/main" id="{4ACF4A7C-69E8-1397-3757-0A9A1F9319B7}"/>
                  </a:ext>
                </a:extLst>
              </p:cNvPr>
              <p:cNvSpPr/>
              <p:nvPr/>
            </p:nvSpPr>
            <p:spPr>
              <a:xfrm>
                <a:off x="4042261" y="4134781"/>
                <a:ext cx="880703" cy="596694"/>
              </a:xfrm>
              <a:custGeom>
                <a:avLst/>
                <a:gdLst/>
                <a:ahLst/>
                <a:cxnLst/>
                <a:rect l="l" t="t" r="r" b="b"/>
                <a:pathLst>
                  <a:path w="10503" h="7116" extrusionOk="0">
                    <a:moveTo>
                      <a:pt x="2532" y="0"/>
                    </a:moveTo>
                    <a:cubicBezTo>
                      <a:pt x="1129" y="0"/>
                      <a:pt x="0" y="1129"/>
                      <a:pt x="0" y="2520"/>
                    </a:cubicBezTo>
                    <a:lnTo>
                      <a:pt x="0" y="4595"/>
                    </a:lnTo>
                    <a:cubicBezTo>
                      <a:pt x="0" y="5998"/>
                      <a:pt x="1129" y="7115"/>
                      <a:pt x="2532" y="7115"/>
                    </a:cubicBezTo>
                    <a:lnTo>
                      <a:pt x="7982" y="7115"/>
                    </a:lnTo>
                    <a:cubicBezTo>
                      <a:pt x="9374" y="7115"/>
                      <a:pt x="10502" y="5998"/>
                      <a:pt x="10502" y="4595"/>
                    </a:cubicBezTo>
                    <a:lnTo>
                      <a:pt x="10502" y="2520"/>
                    </a:lnTo>
                    <a:cubicBezTo>
                      <a:pt x="10502" y="1129"/>
                      <a:pt x="9374" y="0"/>
                      <a:pt x="7982" y="0"/>
                    </a:cubicBezTo>
                    <a:close/>
                  </a:path>
                </a:pathLst>
              </a:custGeom>
              <a:solidFill>
                <a:srgbClr val="BDD8FF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1371;p37">
                <a:extLst>
                  <a:ext uri="{FF2B5EF4-FFF2-40B4-BE49-F238E27FC236}">
                    <a16:creationId xmlns:a16="http://schemas.microsoft.com/office/drawing/2014/main" id="{23059C9C-8A90-4935-3709-1C64BC1CADAE}"/>
                  </a:ext>
                </a:extLst>
              </p:cNvPr>
              <p:cNvSpPr/>
              <p:nvPr/>
            </p:nvSpPr>
            <p:spPr>
              <a:xfrm>
                <a:off x="4181876" y="4297288"/>
                <a:ext cx="573719" cy="434188"/>
              </a:xfrm>
              <a:custGeom>
                <a:avLst/>
                <a:gdLst/>
                <a:ahLst/>
                <a:cxnLst/>
                <a:rect l="l" t="t" r="r" b="b"/>
                <a:pathLst>
                  <a:path w="6842" h="5178" extrusionOk="0">
                    <a:moveTo>
                      <a:pt x="2429" y="1"/>
                    </a:moveTo>
                    <a:cubicBezTo>
                      <a:pt x="1084" y="1"/>
                      <a:pt x="0" y="1084"/>
                      <a:pt x="0" y="2429"/>
                    </a:cubicBezTo>
                    <a:lnTo>
                      <a:pt x="0" y="4915"/>
                    </a:lnTo>
                    <a:lnTo>
                      <a:pt x="0" y="5029"/>
                    </a:lnTo>
                    <a:cubicBezTo>
                      <a:pt x="274" y="5132"/>
                      <a:pt x="559" y="5177"/>
                      <a:pt x="856" y="5177"/>
                    </a:cubicBezTo>
                    <a:lnTo>
                      <a:pt x="6306" y="5177"/>
                    </a:lnTo>
                    <a:cubicBezTo>
                      <a:pt x="6489" y="5177"/>
                      <a:pt x="6660" y="5166"/>
                      <a:pt x="6831" y="5132"/>
                    </a:cubicBezTo>
                    <a:cubicBezTo>
                      <a:pt x="6831" y="5052"/>
                      <a:pt x="6842" y="4984"/>
                      <a:pt x="6842" y="4915"/>
                    </a:cubicBezTo>
                    <a:lnTo>
                      <a:pt x="6842" y="2418"/>
                    </a:lnTo>
                    <a:cubicBezTo>
                      <a:pt x="6842" y="1084"/>
                      <a:pt x="5759" y="1"/>
                      <a:pt x="4425" y="1"/>
                    </a:cubicBezTo>
                    <a:close/>
                  </a:path>
                </a:pathLst>
              </a:custGeom>
              <a:solidFill>
                <a:srgbClr val="159898"/>
              </a:solidFill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1372;p37">
                <a:extLst>
                  <a:ext uri="{FF2B5EF4-FFF2-40B4-BE49-F238E27FC236}">
                    <a16:creationId xmlns:a16="http://schemas.microsoft.com/office/drawing/2014/main" id="{20CF9D68-156B-CCA2-5FD9-C2C2C14A53FA}"/>
                  </a:ext>
                </a:extLst>
              </p:cNvPr>
              <p:cNvSpPr/>
              <p:nvPr/>
            </p:nvSpPr>
            <p:spPr>
              <a:xfrm>
                <a:off x="3655950" y="3908126"/>
                <a:ext cx="410290" cy="545125"/>
              </a:xfrm>
              <a:custGeom>
                <a:avLst/>
                <a:gdLst/>
                <a:ahLst/>
                <a:cxnLst/>
                <a:rect l="l" t="t" r="r" b="b"/>
                <a:pathLst>
                  <a:path w="4893" h="6501" extrusionOk="0">
                    <a:moveTo>
                      <a:pt x="1141" y="1"/>
                    </a:moveTo>
                    <a:lnTo>
                      <a:pt x="1141" y="1"/>
                    </a:lnTo>
                    <a:cubicBezTo>
                      <a:pt x="92" y="297"/>
                      <a:pt x="1" y="1745"/>
                      <a:pt x="993" y="2179"/>
                    </a:cubicBezTo>
                    <a:cubicBezTo>
                      <a:pt x="879" y="2224"/>
                      <a:pt x="788" y="2327"/>
                      <a:pt x="765" y="2452"/>
                    </a:cubicBezTo>
                    <a:lnTo>
                      <a:pt x="286" y="5189"/>
                    </a:lnTo>
                    <a:cubicBezTo>
                      <a:pt x="252" y="5383"/>
                      <a:pt x="377" y="5565"/>
                      <a:pt x="571" y="5599"/>
                    </a:cubicBezTo>
                    <a:lnTo>
                      <a:pt x="799" y="5634"/>
                    </a:lnTo>
                    <a:cubicBezTo>
                      <a:pt x="753" y="5702"/>
                      <a:pt x="719" y="5770"/>
                      <a:pt x="719" y="5850"/>
                    </a:cubicBezTo>
                    <a:lnTo>
                      <a:pt x="719" y="6147"/>
                    </a:lnTo>
                    <a:cubicBezTo>
                      <a:pt x="731" y="6341"/>
                      <a:pt x="879" y="6500"/>
                      <a:pt x="1084" y="6500"/>
                    </a:cubicBezTo>
                    <a:lnTo>
                      <a:pt x="4539" y="6477"/>
                    </a:lnTo>
                    <a:cubicBezTo>
                      <a:pt x="4733" y="6477"/>
                      <a:pt x="4893" y="6318"/>
                      <a:pt x="4893" y="6124"/>
                    </a:cubicBezTo>
                    <a:lnTo>
                      <a:pt x="4893" y="5839"/>
                    </a:lnTo>
                    <a:cubicBezTo>
                      <a:pt x="4893" y="5641"/>
                      <a:pt x="4744" y="5485"/>
                      <a:pt x="4548" y="5485"/>
                    </a:cubicBezTo>
                    <a:cubicBezTo>
                      <a:pt x="4541" y="5485"/>
                      <a:pt x="4535" y="5485"/>
                      <a:pt x="4528" y="5485"/>
                    </a:cubicBezTo>
                    <a:lnTo>
                      <a:pt x="1209" y="5508"/>
                    </a:lnTo>
                    <a:cubicBezTo>
                      <a:pt x="1232" y="5463"/>
                      <a:pt x="1255" y="5406"/>
                      <a:pt x="1266" y="5360"/>
                    </a:cubicBezTo>
                    <a:lnTo>
                      <a:pt x="1745" y="2623"/>
                    </a:lnTo>
                    <a:cubicBezTo>
                      <a:pt x="1768" y="2486"/>
                      <a:pt x="1711" y="2350"/>
                      <a:pt x="1609" y="2270"/>
                    </a:cubicBezTo>
                    <a:cubicBezTo>
                      <a:pt x="2680" y="2144"/>
                      <a:pt x="3011" y="753"/>
                      <a:pt x="2122" y="149"/>
                    </a:cubicBezTo>
                    <a:lnTo>
                      <a:pt x="2122" y="149"/>
                    </a:lnTo>
                    <a:lnTo>
                      <a:pt x="1894" y="1346"/>
                    </a:lnTo>
                    <a:lnTo>
                      <a:pt x="924" y="1164"/>
                    </a:lnTo>
                    <a:lnTo>
                      <a:pt x="114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1373;p37">
                <a:extLst>
                  <a:ext uri="{FF2B5EF4-FFF2-40B4-BE49-F238E27FC236}">
                    <a16:creationId xmlns:a16="http://schemas.microsoft.com/office/drawing/2014/main" id="{D00E20F8-CC1D-3763-86B8-C1458205FC94}"/>
                  </a:ext>
                </a:extLst>
              </p:cNvPr>
              <p:cNvSpPr/>
              <p:nvPr/>
            </p:nvSpPr>
            <p:spPr>
              <a:xfrm>
                <a:off x="4872238" y="4224084"/>
                <a:ext cx="615813" cy="460183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5488" extrusionOk="0">
                    <a:moveTo>
                      <a:pt x="3615" y="1"/>
                    </a:moveTo>
                    <a:cubicBezTo>
                      <a:pt x="3570" y="1"/>
                      <a:pt x="3523" y="10"/>
                      <a:pt x="3478" y="30"/>
                    </a:cubicBezTo>
                    <a:lnTo>
                      <a:pt x="274" y="1341"/>
                    </a:lnTo>
                    <a:cubicBezTo>
                      <a:pt x="91" y="1410"/>
                      <a:pt x="0" y="1626"/>
                      <a:pt x="80" y="1809"/>
                    </a:cubicBezTo>
                    <a:lnTo>
                      <a:pt x="183" y="2071"/>
                    </a:lnTo>
                    <a:cubicBezTo>
                      <a:pt x="243" y="2208"/>
                      <a:pt x="374" y="2294"/>
                      <a:pt x="513" y="2294"/>
                    </a:cubicBezTo>
                    <a:cubicBezTo>
                      <a:pt x="558" y="2294"/>
                      <a:pt x="605" y="2285"/>
                      <a:pt x="650" y="2265"/>
                    </a:cubicBezTo>
                    <a:lnTo>
                      <a:pt x="3615" y="1056"/>
                    </a:lnTo>
                    <a:lnTo>
                      <a:pt x="3615" y="1056"/>
                    </a:lnTo>
                    <a:cubicBezTo>
                      <a:pt x="3603" y="1136"/>
                      <a:pt x="3615" y="1227"/>
                      <a:pt x="3660" y="1296"/>
                    </a:cubicBezTo>
                    <a:lnTo>
                      <a:pt x="4903" y="3405"/>
                    </a:lnTo>
                    <a:cubicBezTo>
                      <a:pt x="4972" y="3519"/>
                      <a:pt x="5097" y="3576"/>
                      <a:pt x="5223" y="3576"/>
                    </a:cubicBezTo>
                    <a:cubicBezTo>
                      <a:pt x="4579" y="4339"/>
                      <a:pt x="5145" y="5488"/>
                      <a:pt x="6113" y="5488"/>
                    </a:cubicBezTo>
                    <a:cubicBezTo>
                      <a:pt x="6157" y="5488"/>
                      <a:pt x="6203" y="5485"/>
                      <a:pt x="6249" y="5480"/>
                    </a:cubicBezTo>
                    <a:lnTo>
                      <a:pt x="5645" y="4431"/>
                    </a:lnTo>
                    <a:lnTo>
                      <a:pt x="6500" y="3941"/>
                    </a:lnTo>
                    <a:lnTo>
                      <a:pt x="7093" y="4967"/>
                    </a:lnTo>
                    <a:cubicBezTo>
                      <a:pt x="7332" y="4602"/>
                      <a:pt x="7344" y="4123"/>
                      <a:pt x="7127" y="3747"/>
                    </a:cubicBezTo>
                    <a:cubicBezTo>
                      <a:pt x="6921" y="3380"/>
                      <a:pt x="6532" y="3161"/>
                      <a:pt x="6121" y="3161"/>
                    </a:cubicBezTo>
                    <a:cubicBezTo>
                      <a:pt x="6008" y="3161"/>
                      <a:pt x="5894" y="3177"/>
                      <a:pt x="5781" y="3211"/>
                    </a:cubicBezTo>
                    <a:cubicBezTo>
                      <a:pt x="5827" y="3109"/>
                      <a:pt x="5816" y="2983"/>
                      <a:pt x="5759" y="2892"/>
                    </a:cubicBezTo>
                    <a:lnTo>
                      <a:pt x="4516" y="794"/>
                    </a:lnTo>
                    <a:cubicBezTo>
                      <a:pt x="4450" y="679"/>
                      <a:pt x="4331" y="617"/>
                      <a:pt x="4210" y="617"/>
                    </a:cubicBezTo>
                    <a:cubicBezTo>
                      <a:pt x="4163" y="617"/>
                      <a:pt x="4116" y="626"/>
                      <a:pt x="4071" y="646"/>
                    </a:cubicBezTo>
                    <a:cubicBezTo>
                      <a:pt x="4071" y="589"/>
                      <a:pt x="4071" y="543"/>
                      <a:pt x="4048" y="497"/>
                    </a:cubicBezTo>
                    <a:lnTo>
                      <a:pt x="3934" y="224"/>
                    </a:lnTo>
                    <a:cubicBezTo>
                      <a:pt x="3883" y="86"/>
                      <a:pt x="3754" y="1"/>
                      <a:pt x="36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1374;p37">
                <a:extLst>
                  <a:ext uri="{FF2B5EF4-FFF2-40B4-BE49-F238E27FC236}">
                    <a16:creationId xmlns:a16="http://schemas.microsoft.com/office/drawing/2014/main" id="{FD586AE7-D670-53D3-1F07-0F7FC0AB6207}"/>
                  </a:ext>
                </a:extLst>
              </p:cNvPr>
              <p:cNvSpPr/>
              <p:nvPr/>
            </p:nvSpPr>
            <p:spPr>
              <a:xfrm>
                <a:off x="4182799" y="4547841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solidFill>
                <a:srgbClr val="75CFB5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1375;p37">
                <a:extLst>
                  <a:ext uri="{FF2B5EF4-FFF2-40B4-BE49-F238E27FC236}">
                    <a16:creationId xmlns:a16="http://schemas.microsoft.com/office/drawing/2014/main" id="{2BE6926B-3358-EA47-CC9B-27C1F4AB151D}"/>
                  </a:ext>
                </a:extLst>
              </p:cNvPr>
              <p:cNvSpPr/>
              <p:nvPr/>
            </p:nvSpPr>
            <p:spPr>
              <a:xfrm>
                <a:off x="4182799" y="4547841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fill="none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1376;p37">
                <a:extLst>
                  <a:ext uri="{FF2B5EF4-FFF2-40B4-BE49-F238E27FC236}">
                    <a16:creationId xmlns:a16="http://schemas.microsoft.com/office/drawing/2014/main" id="{CEFFBC69-E14A-CE6A-4BD6-E1CE292BD54A}"/>
                  </a:ext>
                </a:extLst>
              </p:cNvPr>
              <p:cNvSpPr/>
              <p:nvPr/>
            </p:nvSpPr>
            <p:spPr>
              <a:xfrm>
                <a:off x="4182799" y="4588929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solidFill>
                <a:srgbClr val="75CFB5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1377;p37">
                <a:extLst>
                  <a:ext uri="{FF2B5EF4-FFF2-40B4-BE49-F238E27FC236}">
                    <a16:creationId xmlns:a16="http://schemas.microsoft.com/office/drawing/2014/main" id="{D7C33539-6800-8E69-1502-4F759A6B9E81}"/>
                  </a:ext>
                </a:extLst>
              </p:cNvPr>
              <p:cNvSpPr/>
              <p:nvPr/>
            </p:nvSpPr>
            <p:spPr>
              <a:xfrm>
                <a:off x="4182799" y="4588929"/>
                <a:ext cx="566172" cy="8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" fill="none" extrusionOk="0">
                    <a:moveTo>
                      <a:pt x="1" y="0"/>
                    </a:moveTo>
                    <a:lnTo>
                      <a:pt x="6751" y="0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1378;p37">
                <a:extLst>
                  <a:ext uri="{FF2B5EF4-FFF2-40B4-BE49-F238E27FC236}">
                    <a16:creationId xmlns:a16="http://schemas.microsoft.com/office/drawing/2014/main" id="{EA330D1A-FB72-A7A7-87AE-EAF4E2F29961}"/>
                  </a:ext>
                </a:extLst>
              </p:cNvPr>
              <p:cNvSpPr/>
              <p:nvPr/>
            </p:nvSpPr>
            <p:spPr>
              <a:xfrm>
                <a:off x="4216256" y="4484699"/>
                <a:ext cx="42178" cy="35973"/>
              </a:xfrm>
              <a:custGeom>
                <a:avLst/>
                <a:gdLst/>
                <a:ahLst/>
                <a:cxnLst/>
                <a:rect l="l" t="t" r="r" b="b"/>
                <a:pathLst>
                  <a:path w="503" h="429" extrusionOk="0">
                    <a:moveTo>
                      <a:pt x="286" y="1"/>
                    </a:moveTo>
                    <a:cubicBezTo>
                      <a:pt x="103" y="1"/>
                      <a:pt x="1" y="229"/>
                      <a:pt x="138" y="365"/>
                    </a:cubicBezTo>
                    <a:cubicBezTo>
                      <a:pt x="181" y="409"/>
                      <a:pt x="234" y="428"/>
                      <a:pt x="286" y="428"/>
                    </a:cubicBezTo>
                    <a:cubicBezTo>
                      <a:pt x="397" y="428"/>
                      <a:pt x="503" y="341"/>
                      <a:pt x="503" y="217"/>
                    </a:cubicBezTo>
                    <a:cubicBezTo>
                      <a:pt x="503" y="92"/>
                      <a:pt x="411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1379;p37">
                <a:extLst>
                  <a:ext uri="{FF2B5EF4-FFF2-40B4-BE49-F238E27FC236}">
                    <a16:creationId xmlns:a16="http://schemas.microsoft.com/office/drawing/2014/main" id="{CDAAAA02-6E24-9BDD-5C1D-69D1E5EB6A1D}"/>
                  </a:ext>
                </a:extLst>
              </p:cNvPr>
              <p:cNvSpPr/>
              <p:nvPr/>
            </p:nvSpPr>
            <p:spPr>
              <a:xfrm>
                <a:off x="4673339" y="4484699"/>
                <a:ext cx="41172" cy="3597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9" extrusionOk="0">
                    <a:moveTo>
                      <a:pt x="285" y="1"/>
                    </a:moveTo>
                    <a:cubicBezTo>
                      <a:pt x="92" y="1"/>
                      <a:pt x="0" y="229"/>
                      <a:pt x="126" y="365"/>
                    </a:cubicBezTo>
                    <a:cubicBezTo>
                      <a:pt x="170" y="409"/>
                      <a:pt x="223" y="428"/>
                      <a:pt x="275" y="428"/>
                    </a:cubicBezTo>
                    <a:cubicBezTo>
                      <a:pt x="385" y="428"/>
                      <a:pt x="491" y="341"/>
                      <a:pt x="491" y="217"/>
                    </a:cubicBezTo>
                    <a:cubicBezTo>
                      <a:pt x="491" y="9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1380;p37">
                <a:extLst>
                  <a:ext uri="{FF2B5EF4-FFF2-40B4-BE49-F238E27FC236}">
                    <a16:creationId xmlns:a16="http://schemas.microsoft.com/office/drawing/2014/main" id="{9973BBF0-6437-BD21-9AA0-5789E10AC7F4}"/>
                  </a:ext>
                </a:extLst>
              </p:cNvPr>
              <p:cNvSpPr/>
              <p:nvPr/>
            </p:nvSpPr>
            <p:spPr>
              <a:xfrm>
                <a:off x="4071861" y="4342233"/>
                <a:ext cx="7798" cy="139698"/>
              </a:xfrm>
              <a:custGeom>
                <a:avLst/>
                <a:gdLst/>
                <a:ahLst/>
                <a:cxnLst/>
                <a:rect l="l" t="t" r="r" b="b"/>
                <a:pathLst>
                  <a:path w="93" h="1666" fill="none" extrusionOk="0">
                    <a:moveTo>
                      <a:pt x="92" y="1"/>
                    </a:moveTo>
                    <a:cubicBezTo>
                      <a:pt x="12" y="548"/>
                      <a:pt x="1" y="1107"/>
                      <a:pt x="69" y="1665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1381;p37">
                <a:extLst>
                  <a:ext uri="{FF2B5EF4-FFF2-40B4-BE49-F238E27FC236}">
                    <a16:creationId xmlns:a16="http://schemas.microsoft.com/office/drawing/2014/main" id="{6E0F27A9-31EF-1939-A726-FEDEFBA62CC3}"/>
                  </a:ext>
                </a:extLst>
              </p:cNvPr>
              <p:cNvSpPr/>
              <p:nvPr/>
            </p:nvSpPr>
            <p:spPr>
              <a:xfrm>
                <a:off x="4081504" y="4515306"/>
                <a:ext cx="22053" cy="66076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88" fill="none" extrusionOk="0">
                    <a:moveTo>
                      <a:pt x="0" y="0"/>
                    </a:moveTo>
                    <a:cubicBezTo>
                      <a:pt x="68" y="263"/>
                      <a:pt x="148" y="525"/>
                      <a:pt x="262" y="787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1382;p37">
                <a:extLst>
                  <a:ext uri="{FF2B5EF4-FFF2-40B4-BE49-F238E27FC236}">
                    <a16:creationId xmlns:a16="http://schemas.microsoft.com/office/drawing/2014/main" id="{8C4D8B1D-9810-42DA-FB30-62702BB1407E}"/>
                  </a:ext>
                </a:extLst>
              </p:cNvPr>
              <p:cNvSpPr/>
              <p:nvPr/>
            </p:nvSpPr>
            <p:spPr>
              <a:xfrm>
                <a:off x="4611204" y="4350870"/>
                <a:ext cx="71778" cy="75551"/>
              </a:xfrm>
              <a:custGeom>
                <a:avLst/>
                <a:gdLst/>
                <a:ahLst/>
                <a:cxnLst/>
                <a:rect l="l" t="t" r="r" b="b"/>
                <a:pathLst>
                  <a:path w="856" h="901" fill="none" extrusionOk="0">
                    <a:moveTo>
                      <a:pt x="0" y="0"/>
                    </a:moveTo>
                    <a:cubicBezTo>
                      <a:pt x="365" y="205"/>
                      <a:pt x="662" y="513"/>
                      <a:pt x="855" y="901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1383;p37">
                <a:extLst>
                  <a:ext uri="{FF2B5EF4-FFF2-40B4-BE49-F238E27FC236}">
                    <a16:creationId xmlns:a16="http://schemas.microsoft.com/office/drawing/2014/main" id="{B9C36174-CF3E-A06B-2A6C-B88A003C8968}"/>
                  </a:ext>
                </a:extLst>
              </p:cNvPr>
              <p:cNvSpPr/>
              <p:nvPr/>
            </p:nvSpPr>
            <p:spPr>
              <a:xfrm>
                <a:off x="4047041" y="3670989"/>
                <a:ext cx="60290" cy="17793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2122" fill="none" extrusionOk="0">
                    <a:moveTo>
                      <a:pt x="719" y="1"/>
                    </a:moveTo>
                    <a:cubicBezTo>
                      <a:pt x="251" y="605"/>
                      <a:pt x="1" y="1346"/>
                      <a:pt x="12" y="2122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1384;p37">
                <a:extLst>
                  <a:ext uri="{FF2B5EF4-FFF2-40B4-BE49-F238E27FC236}">
                    <a16:creationId xmlns:a16="http://schemas.microsoft.com/office/drawing/2014/main" id="{16CF1112-77E6-71D6-CC03-6EE713D5447C}"/>
                  </a:ext>
                </a:extLst>
              </p:cNvPr>
              <p:cNvSpPr/>
              <p:nvPr/>
            </p:nvSpPr>
            <p:spPr>
              <a:xfrm>
                <a:off x="4674261" y="4018057"/>
                <a:ext cx="132068" cy="69933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834" fill="none" extrusionOk="0">
                    <a:moveTo>
                      <a:pt x="1" y="833"/>
                    </a:moveTo>
                    <a:cubicBezTo>
                      <a:pt x="582" y="662"/>
                      <a:pt x="1118" y="377"/>
                      <a:pt x="1574" y="1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1385;p37">
                <a:extLst>
                  <a:ext uri="{FF2B5EF4-FFF2-40B4-BE49-F238E27FC236}">
                    <a16:creationId xmlns:a16="http://schemas.microsoft.com/office/drawing/2014/main" id="{85426267-9215-4BA7-5981-9BFA80963040}"/>
                  </a:ext>
                </a:extLst>
              </p:cNvPr>
              <p:cNvSpPr/>
              <p:nvPr/>
            </p:nvSpPr>
            <p:spPr>
              <a:xfrm>
                <a:off x="4829222" y="3972189"/>
                <a:ext cx="23982" cy="2683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20" fill="none" extrusionOk="0">
                    <a:moveTo>
                      <a:pt x="0" y="320"/>
                    </a:moveTo>
                    <a:lnTo>
                      <a:pt x="285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1386;p37">
                <a:extLst>
                  <a:ext uri="{FF2B5EF4-FFF2-40B4-BE49-F238E27FC236}">
                    <a16:creationId xmlns:a16="http://schemas.microsoft.com/office/drawing/2014/main" id="{F1482B03-64D1-8E5B-272D-A7FA7DB4F29C}"/>
                  </a:ext>
                </a:extLst>
              </p:cNvPr>
              <p:cNvSpPr/>
              <p:nvPr/>
            </p:nvSpPr>
            <p:spPr>
              <a:xfrm>
                <a:off x="4366437" y="3884228"/>
                <a:ext cx="102384" cy="84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" fill="none" extrusionOk="0">
                    <a:moveTo>
                      <a:pt x="0" y="1"/>
                    </a:moveTo>
                    <a:lnTo>
                      <a:pt x="1220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1387;p37">
                <a:extLst>
                  <a:ext uri="{FF2B5EF4-FFF2-40B4-BE49-F238E27FC236}">
                    <a16:creationId xmlns:a16="http://schemas.microsoft.com/office/drawing/2014/main" id="{82B578A9-33E8-516D-2943-64719B149FF0}"/>
                  </a:ext>
                </a:extLst>
              </p:cNvPr>
              <p:cNvSpPr/>
              <p:nvPr/>
            </p:nvSpPr>
            <p:spPr>
              <a:xfrm>
                <a:off x="4501189" y="3884228"/>
                <a:ext cx="45029" cy="8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" fill="none" extrusionOk="0">
                    <a:moveTo>
                      <a:pt x="1" y="1"/>
                    </a:moveTo>
                    <a:lnTo>
                      <a:pt x="537" y="1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1388;p37">
                <a:extLst>
                  <a:ext uri="{FF2B5EF4-FFF2-40B4-BE49-F238E27FC236}">
                    <a16:creationId xmlns:a16="http://schemas.microsoft.com/office/drawing/2014/main" id="{BEFB6032-8F49-EFFE-F44E-C3CBB1F4577A}"/>
                  </a:ext>
                </a:extLst>
              </p:cNvPr>
              <p:cNvSpPr/>
              <p:nvPr/>
            </p:nvSpPr>
            <p:spPr>
              <a:xfrm>
                <a:off x="4907624" y="3802974"/>
                <a:ext cx="5786" cy="79408"/>
              </a:xfrm>
              <a:custGeom>
                <a:avLst/>
                <a:gdLst/>
                <a:ahLst/>
                <a:cxnLst/>
                <a:rect l="l" t="t" r="r" b="b"/>
                <a:pathLst>
                  <a:path w="69" h="947" fill="none" extrusionOk="0">
                    <a:moveTo>
                      <a:pt x="0" y="947"/>
                    </a:moveTo>
                    <a:cubicBezTo>
                      <a:pt x="57" y="627"/>
                      <a:pt x="68" y="308"/>
                      <a:pt x="46" y="0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1389;p37">
                <a:extLst>
                  <a:ext uri="{FF2B5EF4-FFF2-40B4-BE49-F238E27FC236}">
                    <a16:creationId xmlns:a16="http://schemas.microsoft.com/office/drawing/2014/main" id="{9DA26882-8E07-29A9-A21E-22A0BEB17D96}"/>
                  </a:ext>
                </a:extLst>
              </p:cNvPr>
              <p:cNvSpPr/>
              <p:nvPr/>
            </p:nvSpPr>
            <p:spPr>
              <a:xfrm>
                <a:off x="4847334" y="4431117"/>
                <a:ext cx="44106" cy="169382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020" fill="none" extrusionOk="0">
                    <a:moveTo>
                      <a:pt x="525" y="1"/>
                    </a:moveTo>
                    <a:cubicBezTo>
                      <a:pt x="480" y="708"/>
                      <a:pt x="423" y="1461"/>
                      <a:pt x="1" y="2019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1390;p37">
                <a:extLst>
                  <a:ext uri="{FF2B5EF4-FFF2-40B4-BE49-F238E27FC236}">
                    <a16:creationId xmlns:a16="http://schemas.microsoft.com/office/drawing/2014/main" id="{828DC1F9-85F9-78C9-5735-B0CFA9AB1CDA}"/>
                  </a:ext>
                </a:extLst>
              </p:cNvPr>
              <p:cNvSpPr/>
              <p:nvPr/>
            </p:nvSpPr>
            <p:spPr>
              <a:xfrm>
                <a:off x="4797609" y="4632868"/>
                <a:ext cx="2591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01" fill="none" extrusionOk="0">
                    <a:moveTo>
                      <a:pt x="309" y="1"/>
                    </a:moveTo>
                    <a:cubicBezTo>
                      <a:pt x="217" y="149"/>
                      <a:pt x="115" y="286"/>
                      <a:pt x="1" y="400"/>
                    </a:cubicBez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miter lim="1140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67" name="Google Shape;1391;p37">
              <a:extLst>
                <a:ext uri="{FF2B5EF4-FFF2-40B4-BE49-F238E27FC236}">
                  <a16:creationId xmlns:a16="http://schemas.microsoft.com/office/drawing/2014/main" id="{CF46D0AF-AA08-D8CF-D963-04AEAD3165C9}"/>
                </a:ext>
              </a:extLst>
            </p:cNvPr>
            <p:cNvCxnSpPr/>
            <p:nvPr/>
          </p:nvCxnSpPr>
          <p:spPr>
            <a:xfrm>
              <a:off x="3745800" y="4741650"/>
              <a:ext cx="16524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8" name="Google Shape;1392;p37">
              <a:extLst>
                <a:ext uri="{FF2B5EF4-FFF2-40B4-BE49-F238E27FC236}">
                  <a16:creationId xmlns:a16="http://schemas.microsoft.com/office/drawing/2014/main" id="{83582AEB-AB38-0EBF-294E-FEC44200FCCD}"/>
                </a:ext>
              </a:extLst>
            </p:cNvPr>
            <p:cNvCxnSpPr/>
            <p:nvPr/>
          </p:nvCxnSpPr>
          <p:spPr>
            <a:xfrm>
              <a:off x="3509350" y="4780000"/>
              <a:ext cx="510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4" name="Google Shape;1426;p37">
            <a:extLst>
              <a:ext uri="{FF2B5EF4-FFF2-40B4-BE49-F238E27FC236}">
                <a16:creationId xmlns:a16="http://schemas.microsoft.com/office/drawing/2014/main" id="{E36F7F04-74B2-178B-CF9E-C1A19B4122A1}"/>
              </a:ext>
            </a:extLst>
          </p:cNvPr>
          <p:cNvSpPr/>
          <p:nvPr/>
        </p:nvSpPr>
        <p:spPr>
          <a:xfrm>
            <a:off x="1133299" y="6032180"/>
            <a:ext cx="108825" cy="109032"/>
          </a:xfrm>
          <a:custGeom>
            <a:avLst/>
            <a:gdLst/>
            <a:ahLst/>
            <a:cxnLst/>
            <a:rect l="l" t="t" r="r" b="b"/>
            <a:pathLst>
              <a:path w="525" h="526" fill="none" extrusionOk="0">
                <a:moveTo>
                  <a:pt x="525" y="263"/>
                </a:moveTo>
                <a:cubicBezTo>
                  <a:pt x="525" y="411"/>
                  <a:pt x="411" y="525"/>
                  <a:pt x="262" y="525"/>
                </a:cubicBezTo>
                <a:cubicBezTo>
                  <a:pt x="114" y="525"/>
                  <a:pt x="0" y="411"/>
                  <a:pt x="0" y="263"/>
                </a:cubicBezTo>
                <a:cubicBezTo>
                  <a:pt x="0" y="126"/>
                  <a:pt x="114" y="1"/>
                  <a:pt x="262" y="1"/>
                </a:cubicBezTo>
                <a:cubicBezTo>
                  <a:pt x="411" y="1"/>
                  <a:pt x="525" y="126"/>
                  <a:pt x="525" y="263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40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8" name="TextBox 297">
                <a:extLst>
                  <a:ext uri="{FF2B5EF4-FFF2-40B4-BE49-F238E27FC236}">
                    <a16:creationId xmlns:a16="http://schemas.microsoft.com/office/drawing/2014/main" id="{BF41EFD0-77D3-5E9A-C148-BE933FE82CD8}"/>
                  </a:ext>
                </a:extLst>
              </p:cNvPr>
              <p:cNvSpPr txBox="1"/>
              <p:nvPr/>
            </p:nvSpPr>
            <p:spPr>
              <a:xfrm>
                <a:off x="1133299" y="565824"/>
                <a:ext cx="7544170" cy="10671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32855"/>
                    </a:solidFill>
                    <a:effectLst/>
                    <a:uLnTx/>
                    <a:uFillTx/>
                    <a:latin typeface="Google Sans"/>
                    <a:cs typeface="Poppins"/>
                    <a:sym typeface="Poppins"/>
                  </a:rPr>
                  <a:t>Analyzing </a:t>
                </a:r>
                <a:r>
                  <a:rPr kumimoji="0" lang="en-US" sz="4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159898"/>
                    </a:solidFill>
                    <a:effectLst/>
                    <a:uLnTx/>
                    <a:uFillTx/>
                    <a:latin typeface="Google Sans"/>
                    <a:cs typeface="Poppins"/>
                    <a:sym typeface="Poppins"/>
                  </a:rPr>
                  <a:t>The</a:t>
                </a:r>
                <a:r>
                  <a:rPr kumimoji="0" lang="en-US" sz="4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32855"/>
                    </a:solidFill>
                    <a:effectLst/>
                    <a:uLnTx/>
                    <a:uFillTx/>
                    <a:latin typeface="Google Sans"/>
                    <a:cs typeface="Poppins"/>
                    <a:sym typeface="Poppins"/>
                  </a:rPr>
                  <a:t> Data </a:t>
                </a:r>
                <a:r>
                  <a:rPr kumimoji="0" lang="en-US" sz="4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159898"/>
                    </a:solidFill>
                    <a:effectLst/>
                    <a:uLnTx/>
                    <a:uFillTx/>
                    <a:latin typeface="Google Sans"/>
                    <a:cs typeface="Poppins"/>
                    <a:sym typeface="Poppins"/>
                  </a:rPr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sz="4400" b="1" i="1" u="none" strike="noStrike" kern="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159898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Poppins"/>
                            <a:sym typeface="Poppins"/>
                          </a:rPr>
                        </m:ctrlPr>
                      </m:fPr>
                      <m:num>
                        <m:r>
                          <a:rPr kumimoji="0" lang="ar-JO" sz="4400" b="1" i="1" u="none" strike="noStrike" kern="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159898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Poppins"/>
                            <a:sym typeface="Poppins"/>
                          </a:rPr>
                          <m:t>𝟐</m:t>
                        </m:r>
                      </m:num>
                      <m:den>
                        <m:r>
                          <a:rPr kumimoji="0" lang="ar-JO" sz="4400" b="1" i="1" u="none" strike="noStrike" kern="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159898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Poppins"/>
                            <a:sym typeface="Poppins"/>
                          </a:rPr>
                          <m:t>𝟐</m:t>
                        </m:r>
                      </m:den>
                    </m:f>
                  </m:oMath>
                </a14:m>
                <a:r>
                  <a:rPr kumimoji="0" lang="en-US" sz="4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159898"/>
                    </a:solidFill>
                    <a:effectLst/>
                    <a:uLnTx/>
                    <a:uFillTx/>
                    <a:latin typeface="Google Sans"/>
                    <a:cs typeface="Poppins"/>
                    <a:sym typeface="Poppins"/>
                  </a:rPr>
                  <a:t>)</a:t>
                </a:r>
                <a:endPara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159898"/>
                  </a:solidFill>
                  <a:effectLst/>
                  <a:uLnTx/>
                  <a:uFillTx/>
                  <a:latin typeface="Google Sans"/>
                </a:endParaRPr>
              </a:p>
            </p:txBody>
          </p:sp>
        </mc:Choice>
        <mc:Fallback xmlns="">
          <p:sp>
            <p:nvSpPr>
              <p:cNvPr id="298" name="TextBox 297">
                <a:extLst>
                  <a:ext uri="{FF2B5EF4-FFF2-40B4-BE49-F238E27FC236}">
                    <a16:creationId xmlns:a16="http://schemas.microsoft.com/office/drawing/2014/main" id="{BF41EFD0-77D3-5E9A-C148-BE933FE82C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3299" y="565824"/>
                <a:ext cx="7544170" cy="1067152"/>
              </a:xfrm>
              <a:prstGeom prst="rect">
                <a:avLst/>
              </a:prstGeom>
              <a:blipFill>
                <a:blip r:embed="rId4"/>
                <a:stretch>
                  <a:fillRect l="-3314" b="-13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0" name="TextBox 299">
            <a:extLst>
              <a:ext uri="{FF2B5EF4-FFF2-40B4-BE49-F238E27FC236}">
                <a16:creationId xmlns:a16="http://schemas.microsoft.com/office/drawing/2014/main" id="{F42ED205-9CB3-ABE5-24B1-26A8AC04AE7A}"/>
              </a:ext>
            </a:extLst>
          </p:cNvPr>
          <p:cNvSpPr txBox="1"/>
          <p:nvPr/>
        </p:nvSpPr>
        <p:spPr>
          <a:xfrm>
            <a:off x="1061495" y="1674672"/>
            <a:ext cx="3641134" cy="3188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</a:pPr>
            <a:r>
              <a:rPr lang="en-US" b="1" dirty="0">
                <a:solidFill>
                  <a:srgbClr val="032855"/>
                </a:solidFill>
                <a:latin typeface="Google Sans"/>
              </a:rPr>
              <a:t>Checking for outliers (boxplot)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32855"/>
                </a:solidFill>
                <a:latin typeface="Google Sans"/>
              </a:rPr>
              <a:t> Exploring “</a:t>
            </a:r>
            <a:r>
              <a:rPr lang="en-US" sz="2000" dirty="0" err="1">
                <a:solidFill>
                  <a:srgbClr val="032855"/>
                </a:solidFill>
                <a:latin typeface="Google Sans"/>
              </a:rPr>
              <a:t>Winsorizing</a:t>
            </a:r>
            <a:r>
              <a:rPr lang="en-US" sz="2000" dirty="0">
                <a:solidFill>
                  <a:srgbClr val="032855"/>
                </a:solidFill>
                <a:latin typeface="Google Sans"/>
              </a:rPr>
              <a:t>” approach.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32855"/>
                </a:solidFill>
                <a:latin typeface="Google Sans"/>
              </a:rPr>
              <a:t>  Our experiments revealed that removing outliers results in lower scores.</a:t>
            </a:r>
          </a:p>
          <a:p>
            <a:pPr marL="742950" lvl="1" indent="-285750">
              <a:lnSpc>
                <a:spcPct val="150000"/>
              </a:lnSpc>
            </a:pPr>
            <a:endParaRPr lang="en-US" dirty="0">
              <a:solidFill>
                <a:srgbClr val="032855"/>
              </a:solidFill>
              <a:latin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886125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1D9BA715-26E8-3137-0160-69D55A6CC7D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1" y="5701005"/>
            <a:ext cx="1819468" cy="115699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588" y="1558129"/>
            <a:ext cx="2723284" cy="52952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731DA5-C4B3-50C5-DC4F-7C3B387CE3EF}"/>
              </a:ext>
            </a:extLst>
          </p:cNvPr>
          <p:cNvSpPr txBox="1"/>
          <p:nvPr/>
        </p:nvSpPr>
        <p:spPr>
          <a:xfrm>
            <a:off x="972478" y="1558129"/>
            <a:ext cx="8745116" cy="1711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0" i="0" dirty="0">
                <a:solidFill>
                  <a:srgbClr val="032855"/>
                </a:solidFill>
                <a:effectLst/>
                <a:latin typeface="Google Sans"/>
              </a:rPr>
              <a:t>PCA reduces data complexity while preserving key information.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032855"/>
                </a:solidFill>
                <a:latin typeface="Google Sans"/>
              </a:rPr>
              <a:t>Using PCA, in our case reduced considerably the scores. </a:t>
            </a:r>
            <a:endParaRPr lang="en-US" b="0" i="0" dirty="0">
              <a:solidFill>
                <a:srgbClr val="032855"/>
              </a:solidFill>
              <a:effectLst/>
              <a:latin typeface="Google Sans"/>
            </a:endParaRPr>
          </a:p>
          <a:p>
            <a:pPr algn="just">
              <a:lnSpc>
                <a:spcPct val="150000"/>
              </a:lnSpc>
            </a:pPr>
            <a:endParaRPr lang="en-US" b="0" i="0" dirty="0">
              <a:solidFill>
                <a:srgbClr val="032855"/>
              </a:solidFill>
              <a:effectLst/>
              <a:latin typeface="Google Sans"/>
            </a:endParaRPr>
          </a:p>
          <a:p>
            <a:pPr algn="just">
              <a:lnSpc>
                <a:spcPct val="150000"/>
              </a:lnSpc>
            </a:pPr>
            <a:endParaRPr lang="en-US" dirty="0">
              <a:solidFill>
                <a:srgbClr val="032855"/>
              </a:solidFill>
            </a:endParaRPr>
          </a:p>
        </p:txBody>
      </p:sp>
      <p:pic>
        <p:nvPicPr>
          <p:cNvPr id="6148" name="Picture 4" descr="Photo 3d white people with percentage symbol.">
            <a:extLst>
              <a:ext uri="{FF2B5EF4-FFF2-40B4-BE49-F238E27FC236}">
                <a16:creationId xmlns:a16="http://schemas.microsoft.com/office/drawing/2014/main" id="{515198DF-95BD-F6ED-78CD-A48DE36B04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95" r="18755"/>
          <a:stretch/>
        </p:blipFill>
        <p:spPr bwMode="auto">
          <a:xfrm>
            <a:off x="10049069" y="4627984"/>
            <a:ext cx="2142930" cy="2234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C6A050-7222-5E3A-198B-B6D453EA461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2578" t="72072" r="43136"/>
          <a:stretch/>
        </p:blipFill>
        <p:spPr>
          <a:xfrm>
            <a:off x="5565448" y="151549"/>
            <a:ext cx="6618521" cy="11569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A6F334-5F7B-33CB-23A7-DE15AC3CA3C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l="60918" t="-2" b="77918"/>
          <a:stretch/>
        </p:blipFill>
        <p:spPr>
          <a:xfrm>
            <a:off x="376041" y="2575249"/>
            <a:ext cx="4029263" cy="8024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90532C6-9C66-A404-8CBB-8982805A749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lum bright="70000" contrast="-70000"/>
          </a:blip>
          <a:srcRect l="55257" t="72072" r="-4390"/>
          <a:stretch/>
        </p:blipFill>
        <p:spPr>
          <a:xfrm>
            <a:off x="116199" y="3695846"/>
            <a:ext cx="3331030" cy="8024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74FAEF-1C2F-C3B2-325F-EC4112B9B55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lum bright="70000" contrast="-70000"/>
          </a:blip>
          <a:srcRect l="88622"/>
          <a:stretch/>
        </p:blipFill>
        <p:spPr>
          <a:xfrm>
            <a:off x="11211166" y="2419885"/>
            <a:ext cx="836645" cy="2551923"/>
          </a:xfrm>
          <a:prstGeom prst="rect">
            <a:avLst/>
          </a:prstGeom>
        </p:spPr>
      </p:pic>
      <p:pic>
        <p:nvPicPr>
          <p:cNvPr id="12" name="Picture 2" descr="Photo 3d render of digital marketing strategy concept with tiny people character, table, graphic object on computer screen. online social media marketing modern for landing page and mobile website template">
            <a:extLst>
              <a:ext uri="{FF2B5EF4-FFF2-40B4-BE49-F238E27FC236}">
                <a16:creationId xmlns:a16="http://schemas.microsoft.com/office/drawing/2014/main" id="{68D9A6F3-CC0B-834D-ECC8-C2D533AC3B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6" t="16747" r="13697" b="18609"/>
          <a:stretch/>
        </p:blipFill>
        <p:spPr bwMode="auto">
          <a:xfrm>
            <a:off x="2549126" y="2976465"/>
            <a:ext cx="4579462" cy="3876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995EC28A-6691-EE16-8EE1-BF63ECC37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i="0" dirty="0">
                <a:solidFill>
                  <a:srgbClr val="032855"/>
                </a:solidFill>
                <a:effectLst/>
                <a:latin typeface="Google Sans"/>
              </a:rPr>
              <a:t>Dimensionality Reduction (PCA)</a:t>
            </a:r>
            <a:endParaRPr lang="en-US" dirty="0">
              <a:solidFill>
                <a:srgbClr val="0328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0954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59682FF8-8BC3-A165-7E89-A6C2F3DC23A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1" y="5701005"/>
            <a:ext cx="1819468" cy="1156996"/>
          </a:xfrm>
          <a:prstGeom prst="rect">
            <a:avLst/>
          </a:prstGeom>
        </p:spPr>
      </p:pic>
      <p:pic>
        <p:nvPicPr>
          <p:cNvPr id="11268" name="Picture 4" descr="Free vector wallet concept illustration">
            <a:extLst>
              <a:ext uri="{FF2B5EF4-FFF2-40B4-BE49-F238E27FC236}">
                <a16:creationId xmlns:a16="http://schemas.microsoft.com/office/drawing/2014/main" id="{F5266840-9B04-0259-A4AC-1A7FCBF46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250" y="1690688"/>
            <a:ext cx="5044750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E1B134F1-CC2F-D5C0-BBC0-B6EEC086032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6340"/>
          <a:stretch/>
        </p:blipFill>
        <p:spPr>
          <a:xfrm>
            <a:off x="0" y="5701005"/>
            <a:ext cx="2060293" cy="1156996"/>
          </a:xfrm>
          <a:prstGeom prst="rect">
            <a:avLst/>
          </a:prstGeom>
        </p:spPr>
      </p:pic>
      <p:sp>
        <p:nvSpPr>
          <p:cNvPr id="7" name="Google Shape;302;p19">
            <a:extLst>
              <a:ext uri="{FF2B5EF4-FFF2-40B4-BE49-F238E27FC236}">
                <a16:creationId xmlns:a16="http://schemas.microsoft.com/office/drawing/2014/main" id="{C2D0EDBF-6DC8-1C54-279E-564A586B3231}"/>
              </a:ext>
            </a:extLst>
          </p:cNvPr>
          <p:cNvSpPr/>
          <p:nvPr/>
        </p:nvSpPr>
        <p:spPr>
          <a:xfrm>
            <a:off x="285924" y="1890194"/>
            <a:ext cx="7046167" cy="3577675"/>
          </a:xfrm>
          <a:prstGeom prst="rect">
            <a:avLst/>
          </a:prstGeom>
          <a:solidFill>
            <a:srgbClr val="A0F4F2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F0A4868-AB9C-EC50-D73B-A9F6AEFE1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925" y="641318"/>
            <a:ext cx="7046166" cy="1325563"/>
          </a:xfrm>
        </p:spPr>
        <p:txBody>
          <a:bodyPr>
            <a:normAutofit/>
          </a:bodyPr>
          <a:lstStyle/>
          <a:p>
            <a:r>
              <a:rPr lang="en-US" sz="7200" b="1" i="0" dirty="0">
                <a:solidFill>
                  <a:srgbClr val="159898"/>
                </a:solidFill>
                <a:effectLst/>
                <a:latin typeface="Google Sans"/>
              </a:rPr>
              <a:t>Fe</a:t>
            </a:r>
            <a:r>
              <a:rPr lang="en-US" sz="7200" b="1" i="0" dirty="0">
                <a:solidFill>
                  <a:srgbClr val="032855"/>
                </a:solidFill>
                <a:effectLst/>
                <a:latin typeface="Google Sans"/>
              </a:rPr>
              <a:t>at</a:t>
            </a:r>
            <a:r>
              <a:rPr lang="en-US" sz="7200" b="1" i="0" dirty="0">
                <a:solidFill>
                  <a:srgbClr val="159898"/>
                </a:solidFill>
                <a:effectLst/>
                <a:latin typeface="Google Sans"/>
              </a:rPr>
              <a:t>ure S</a:t>
            </a:r>
            <a:r>
              <a:rPr lang="en-US" sz="7200" b="1" i="0" dirty="0">
                <a:solidFill>
                  <a:srgbClr val="032855"/>
                </a:solidFill>
                <a:effectLst/>
                <a:latin typeface="Google Sans"/>
              </a:rPr>
              <a:t>calin</a:t>
            </a:r>
            <a:r>
              <a:rPr lang="en-US" sz="7200" b="1" i="0" dirty="0">
                <a:solidFill>
                  <a:srgbClr val="159898"/>
                </a:solidFill>
                <a:effectLst/>
                <a:latin typeface="Google Sans"/>
              </a:rPr>
              <a:t>g</a:t>
            </a:r>
            <a:endParaRPr lang="en-US" sz="7200" dirty="0">
              <a:solidFill>
                <a:srgbClr val="159898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9ADE16A-DBC7-0823-B6AE-1D4B13D4B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415" y="1890194"/>
            <a:ext cx="6176867" cy="3176327"/>
          </a:xfrm>
        </p:spPr>
        <p:txBody>
          <a:bodyPr>
            <a:normAutofit fontScale="77500" lnSpcReduction="20000"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4100" b="1" i="0" dirty="0">
                <a:solidFill>
                  <a:srgbClr val="032855"/>
                </a:solidFill>
                <a:effectLst/>
                <a:latin typeface="Google Sans"/>
              </a:rPr>
              <a:t> Normalizing the Data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1" i="0" dirty="0">
                <a:solidFill>
                  <a:srgbClr val="032855"/>
                </a:solidFill>
                <a:effectLst/>
                <a:latin typeface="Google Sans"/>
              </a:rPr>
              <a:t>Importance: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2600" b="0" i="0" dirty="0">
                <a:solidFill>
                  <a:srgbClr val="032855"/>
                </a:solidFill>
                <a:effectLst/>
                <a:latin typeface="Google Sans"/>
              </a:rPr>
              <a:t> Ensures features contribute equally to clustering analysis.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1" i="0" dirty="0">
                <a:solidFill>
                  <a:srgbClr val="032855"/>
                </a:solidFill>
                <a:effectLst/>
                <a:latin typeface="Google Sans"/>
              </a:rPr>
              <a:t>Technique:</a:t>
            </a:r>
            <a:r>
              <a:rPr lang="en-US" sz="2600" b="0" i="0" dirty="0">
                <a:solidFill>
                  <a:srgbClr val="032855"/>
                </a:solidFill>
                <a:effectLst/>
                <a:latin typeface="Google Sans"/>
              </a:rPr>
              <a:t> 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2600" b="0" i="0" dirty="0">
                <a:solidFill>
                  <a:srgbClr val="032855"/>
                </a:solidFill>
                <a:effectLst/>
                <a:latin typeface="Google Sans"/>
              </a:rPr>
              <a:t>Min</a:t>
            </a:r>
            <a:r>
              <a:rPr lang="en-US" sz="2600" dirty="0">
                <a:solidFill>
                  <a:srgbClr val="032855"/>
                </a:solidFill>
                <a:latin typeface="Google Sans"/>
              </a:rPr>
              <a:t>-</a:t>
            </a:r>
            <a:r>
              <a:rPr lang="en-US" sz="2600" b="0" i="0" dirty="0" err="1">
                <a:solidFill>
                  <a:srgbClr val="032855"/>
                </a:solidFill>
                <a:effectLst/>
                <a:latin typeface="Google Sans"/>
              </a:rPr>
              <a:t>MaxScaler</a:t>
            </a:r>
            <a:r>
              <a:rPr lang="en-US" sz="2600" b="0" i="0" dirty="0">
                <a:solidFill>
                  <a:srgbClr val="032855"/>
                </a:solidFill>
                <a:effectLst/>
                <a:latin typeface="Google Sans"/>
              </a:rPr>
              <a:t> scales features between 0 and 1.</a:t>
            </a:r>
          </a:p>
        </p:txBody>
      </p:sp>
      <p:grpSp>
        <p:nvGrpSpPr>
          <p:cNvPr id="14" name="Google Shape;303;p19">
            <a:extLst>
              <a:ext uri="{FF2B5EF4-FFF2-40B4-BE49-F238E27FC236}">
                <a16:creationId xmlns:a16="http://schemas.microsoft.com/office/drawing/2014/main" id="{9EB69A05-98B3-CF5F-95A9-644675FEC4DF}"/>
              </a:ext>
            </a:extLst>
          </p:cNvPr>
          <p:cNvGrpSpPr/>
          <p:nvPr/>
        </p:nvGrpSpPr>
        <p:grpSpPr>
          <a:xfrm>
            <a:off x="6788617" y="3831471"/>
            <a:ext cx="369708" cy="1554309"/>
            <a:chOff x="3429317" y="3192201"/>
            <a:chExt cx="311100" cy="1307933"/>
          </a:xfrm>
        </p:grpSpPr>
        <p:sp>
          <p:nvSpPr>
            <p:cNvPr id="15" name="Google Shape;304;p19">
              <a:extLst>
                <a:ext uri="{FF2B5EF4-FFF2-40B4-BE49-F238E27FC236}">
                  <a16:creationId xmlns:a16="http://schemas.microsoft.com/office/drawing/2014/main" id="{DE4846DC-3170-2BF5-C5F0-726E344538EB}"/>
                </a:ext>
              </a:extLst>
            </p:cNvPr>
            <p:cNvSpPr/>
            <p:nvPr/>
          </p:nvSpPr>
          <p:spPr>
            <a:xfrm rot="5400000">
              <a:off x="3429317" y="3192201"/>
              <a:ext cx="311100" cy="311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5;p19">
              <a:extLst>
                <a:ext uri="{FF2B5EF4-FFF2-40B4-BE49-F238E27FC236}">
                  <a16:creationId xmlns:a16="http://schemas.microsoft.com/office/drawing/2014/main" id="{8B02DAEE-1307-9144-823D-B1BAC7AEB325}"/>
                </a:ext>
              </a:extLst>
            </p:cNvPr>
            <p:cNvSpPr/>
            <p:nvPr/>
          </p:nvSpPr>
          <p:spPr>
            <a:xfrm rot="5400000">
              <a:off x="3429317" y="3690617"/>
              <a:ext cx="311100" cy="31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6;p19">
              <a:extLst>
                <a:ext uri="{FF2B5EF4-FFF2-40B4-BE49-F238E27FC236}">
                  <a16:creationId xmlns:a16="http://schemas.microsoft.com/office/drawing/2014/main" id="{FB587C4D-EB6F-C95A-D280-0FC84B155066}"/>
                </a:ext>
              </a:extLst>
            </p:cNvPr>
            <p:cNvSpPr/>
            <p:nvPr/>
          </p:nvSpPr>
          <p:spPr>
            <a:xfrm rot="5400000">
              <a:off x="3429317" y="4189033"/>
              <a:ext cx="311100" cy="31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4;p19">
              <a:extLst>
                <a:ext uri="{FF2B5EF4-FFF2-40B4-BE49-F238E27FC236}">
                  <a16:creationId xmlns:a16="http://schemas.microsoft.com/office/drawing/2014/main" id="{5FE6202F-3F59-8A79-C9B4-505BB2093543}"/>
                </a:ext>
              </a:extLst>
            </p:cNvPr>
            <p:cNvSpPr/>
            <p:nvPr/>
          </p:nvSpPr>
          <p:spPr>
            <a:xfrm rot="5400000">
              <a:off x="3429317" y="3192202"/>
              <a:ext cx="311100" cy="311100"/>
            </a:xfrm>
            <a:prstGeom prst="ellipse">
              <a:avLst/>
            </a:prstGeom>
            <a:solidFill>
              <a:srgbClr val="032855"/>
            </a:solidFill>
            <a:ln>
              <a:solidFill>
                <a:srgbClr val="03285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305;p19">
              <a:extLst>
                <a:ext uri="{FF2B5EF4-FFF2-40B4-BE49-F238E27FC236}">
                  <a16:creationId xmlns:a16="http://schemas.microsoft.com/office/drawing/2014/main" id="{40B9CF51-8348-69D6-3B02-4A7396F93A20}"/>
                </a:ext>
              </a:extLst>
            </p:cNvPr>
            <p:cNvSpPr/>
            <p:nvPr/>
          </p:nvSpPr>
          <p:spPr>
            <a:xfrm rot="5400000">
              <a:off x="3429317" y="3690618"/>
              <a:ext cx="311100" cy="311100"/>
            </a:xfrm>
            <a:prstGeom prst="ellipse">
              <a:avLst/>
            </a:prstGeom>
            <a:solidFill>
              <a:schemeClr val="lt1"/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6;p19">
              <a:extLst>
                <a:ext uri="{FF2B5EF4-FFF2-40B4-BE49-F238E27FC236}">
                  <a16:creationId xmlns:a16="http://schemas.microsoft.com/office/drawing/2014/main" id="{518C14DA-6168-C217-457F-B08E2D9056BC}"/>
                </a:ext>
              </a:extLst>
            </p:cNvPr>
            <p:cNvSpPr/>
            <p:nvPr/>
          </p:nvSpPr>
          <p:spPr>
            <a:xfrm rot="5400000">
              <a:off x="3429317" y="4189034"/>
              <a:ext cx="311100" cy="311100"/>
            </a:xfrm>
            <a:prstGeom prst="ellipse">
              <a:avLst/>
            </a:prstGeom>
            <a:solidFill>
              <a:schemeClr val="lt1"/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62756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558</Words>
  <Application>Microsoft Office PowerPoint</Application>
  <PresentationFormat>Widescreen</PresentationFormat>
  <Paragraphs>102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Comic Sans MS</vt:lpstr>
      <vt:lpstr>Google Sans</vt:lpstr>
      <vt:lpstr>Times New Roman</vt:lpstr>
      <vt:lpstr>var(--colab-code-font-family)</vt:lpstr>
      <vt:lpstr>Wingdings</vt:lpstr>
      <vt:lpstr>Office Theme</vt:lpstr>
      <vt:lpstr>Customer Segmentation for Marketing Strategy </vt:lpstr>
      <vt:lpstr>The Big Picture</vt:lpstr>
      <vt:lpstr>Introduction</vt:lpstr>
      <vt:lpstr>Time schedule</vt:lpstr>
      <vt:lpstr>Exploratory Data Analysis (EDA)</vt:lpstr>
      <vt:lpstr>PowerPoint Presentation</vt:lpstr>
      <vt:lpstr>PowerPoint Presentation</vt:lpstr>
      <vt:lpstr>Dimensionality Reduction (PCA)</vt:lpstr>
      <vt:lpstr>Feature Scaling</vt:lpstr>
      <vt:lpstr>K-mean</vt:lpstr>
      <vt:lpstr>Determining Optimal Clusters (Elbow Method)</vt:lpstr>
      <vt:lpstr>Evaluation Metrics (Silhouette Score)</vt:lpstr>
      <vt:lpstr>PowerPoint Presentation</vt:lpstr>
      <vt:lpstr>PowerPoint Presentation</vt:lpstr>
      <vt:lpstr>PowerPoint Presentation</vt:lpstr>
      <vt:lpstr>PowerPoint Presentation</vt:lpstr>
      <vt:lpstr>DBSCAN</vt:lpstr>
      <vt:lpstr>Data Preprocessing</vt:lpstr>
      <vt:lpstr>Data Transformation </vt:lpstr>
      <vt:lpstr>Hyperparameter Tuning </vt:lpstr>
      <vt:lpstr>Result Analysis </vt:lpstr>
      <vt:lpstr>K-mean wins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Segmentation for Marketing Strategy</dc:title>
  <dc:creator>Ayah Mohammad Raja Abuthib</dc:creator>
  <cp:lastModifiedBy>Ayah Mohammad Raja Abuthib</cp:lastModifiedBy>
  <cp:revision>71</cp:revision>
  <dcterms:created xsi:type="dcterms:W3CDTF">2024-02-08T16:42:45Z</dcterms:created>
  <dcterms:modified xsi:type="dcterms:W3CDTF">2024-02-12T17:09:07Z</dcterms:modified>
</cp:coreProperties>
</file>

<file path=docProps/thumbnail.jpeg>
</file>